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2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3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52" r:id="rId1"/>
    <p:sldMasterId id="2147483853" r:id="rId2"/>
    <p:sldMasterId id="2147483854" r:id="rId3"/>
    <p:sldMasterId id="2147483855" r:id="rId4"/>
  </p:sldMasterIdLst>
  <p:notesMasterIdLst>
    <p:notesMasterId r:id="rId8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85"/>
      <p:bold r:id="rId86"/>
      <p:italic r:id="rId87"/>
      <p:boldItalic r:id="rId88"/>
    </p:embeddedFont>
    <p:embeddedFont>
      <p:font typeface="Inconsolata" panose="020B0604020202020204" charset="0"/>
      <p:regular r:id="rId89"/>
      <p:bold r:id="rId90"/>
    </p:embeddedFont>
    <p:embeddedFont>
      <p:font typeface="Roboto" panose="020B0604020202020204" charset="0"/>
      <p:regular r:id="rId91"/>
      <p:bold r:id="rId92"/>
      <p:italic r:id="rId93"/>
      <p:boldItalic r:id="rId94"/>
    </p:embeddedFont>
    <p:embeddedFont>
      <p:font typeface="Roboto Light" panose="020B0604020202020204" charset="0"/>
      <p:regular r:id="rId95"/>
      <p:bold r:id="rId96"/>
      <p:italic r:id="rId97"/>
      <p:boldItalic r:id="rId98"/>
    </p:embeddedFont>
    <p:embeddedFont>
      <p:font typeface="Roboto Medium" panose="020B0604020202020204" charset="0"/>
      <p:regular r:id="rId99"/>
      <p:bold r:id="rId100"/>
      <p:italic r:id="rId101"/>
      <p:boldItalic r:id="rId102"/>
    </p:embeddedFont>
    <p:embeddedFont>
      <p:font typeface="Roboto Thin" panose="020B0604020202020204" charset="0"/>
      <p:regular r:id="rId103"/>
      <p:bold r:id="rId104"/>
      <p:italic r:id="rId105"/>
      <p:boldItalic r:id="rId10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8E06855-8969-4A88-9595-FE9E03C3326D}">
  <a:tblStyle styleId="{78E06855-8969-4A88-9595-FE9E03C3326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notesMaster" Target="notesMasters/notesMaster1.xml"/><Relationship Id="rId89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07" Type="http://schemas.openxmlformats.org/officeDocument/2006/relationships/presProps" Target="presProps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font" Target="fonts/font3.fntdata"/><Relationship Id="rId102" Type="http://schemas.openxmlformats.org/officeDocument/2006/relationships/font" Target="fonts/font18.fntdata"/><Relationship Id="rId110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font" Target="fonts/font6.fntdata"/><Relationship Id="rId95" Type="http://schemas.openxmlformats.org/officeDocument/2006/relationships/font" Target="fonts/font11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font" Target="fonts/font16.fntdata"/><Relationship Id="rId105" Type="http://schemas.openxmlformats.org/officeDocument/2006/relationships/font" Target="fonts/font21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font" Target="fonts/font1.fntdata"/><Relationship Id="rId93" Type="http://schemas.openxmlformats.org/officeDocument/2006/relationships/font" Target="fonts/font9.fntdata"/><Relationship Id="rId98" Type="http://schemas.openxmlformats.org/officeDocument/2006/relationships/font" Target="fonts/font14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font" Target="fonts/font19.fntdata"/><Relationship Id="rId108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font" Target="fonts/font4.fntdata"/><Relationship Id="rId91" Type="http://schemas.openxmlformats.org/officeDocument/2006/relationships/font" Target="fonts/font7.fntdata"/><Relationship Id="rId96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font" Target="fonts/font22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font" Target="fonts/font2.fntdata"/><Relationship Id="rId94" Type="http://schemas.openxmlformats.org/officeDocument/2006/relationships/font" Target="fonts/font10.fntdata"/><Relationship Id="rId99" Type="http://schemas.openxmlformats.org/officeDocument/2006/relationships/font" Target="fonts/font15.fntdata"/><Relationship Id="rId101" Type="http://schemas.openxmlformats.org/officeDocument/2006/relationships/font" Target="fonts/font17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theme" Target="theme/theme1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font" Target="fonts/font13.fntdata"/><Relationship Id="rId104" Type="http://schemas.openxmlformats.org/officeDocument/2006/relationships/font" Target="fonts/font20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1" name="Google Shape;4061;g4f80a3047b_0_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2" name="Google Shape;4062;g4f80a3047b_0_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3" name="Google Shape;4143;g706072809f_3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4" name="Google Shape;4144;g706072809f_3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3" name="Google Shape;4153;g656e5a4a3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4" name="Google Shape;4154;g656e5a4a3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9" name="Google Shape;4169;g656e5a4a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0" name="Google Shape;4170;g656e5a4a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5" name="Google Shape;4185;g706072809f_3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6" name="Google Shape;4186;g706072809f_3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1" name="Google Shape;4201;g54aa5a18f2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2" name="Google Shape;4202;g54aa5a18f2_0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2" name="Google Shape;4212;g624634abee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3" name="Google Shape;4213;g624634abee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2" name="Google Shape;4222;g6f5be6d962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3" name="Google Shape;4223;g6f5be6d962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8" name="Google Shape;4228;g624634abee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9" name="Google Shape;4229;g624634abee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6" name="Google Shape;4236;g624634abee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7" name="Google Shape;4237;g624634abee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" name="Google Shape;4259;g624634abee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0" name="Google Shape;4260;g624634abee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8" name="Google Shape;4068;g551e1bff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9" name="Google Shape;4069;g551e1bff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7" name="Google Shape;4267;g624634abee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8" name="Google Shape;4268;g624634abee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5" name="Google Shape;4275;g624634abee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6" name="Google Shape;4276;g624634abee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3" name="Google Shape;4283;g706072809f_3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4" name="Google Shape;4284;g706072809f_3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8" name="Google Shape;4288;g624634abee_1_1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9" name="Google Shape;4289;g624634abee_1_1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4" name="Google Shape;4294;g54aa5a18f2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5" name="Google Shape;4295;g54aa5a18f2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8" name="Google Shape;4318;g624634abee_1_1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9" name="Google Shape;4319;g624634abee_1_1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7" name="Google Shape;4327;g93a35ffdbc_0_10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8" name="Google Shape;4328;g93a35ffdbc_0_10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5" name="Google Shape;4335;g624634abee_1_1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6" name="Google Shape;4336;g624634abee_1_1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5" name="Google Shape;4345;g624634abee_1_1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6" name="Google Shape;4346;g624634abee_1_1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8" name="Google Shape;4358;g624634abee_1_1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9" name="Google Shape;4359;g624634abee_1_1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0" name="Google Shape;4080;g54aa5a18f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1" name="Google Shape;4081;g54aa5a18f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6" name="Google Shape;4366;g624634abee_1_1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7" name="Google Shape;4367;g624634abee_1_1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6" name="Google Shape;4376;g624634abee_1_1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7" name="Google Shape;4377;g624634abee_1_1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9" name="Google Shape;4399;g624634abee_1_1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0" name="Google Shape;4400;g624634abee_1_1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4" name="Google Shape;4404;g624634abee_1_1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5" name="Google Shape;4405;g624634abee_1_1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0" name="Google Shape;4410;g624634abee_1_1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1" name="Google Shape;4411;g624634abee_1_1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7" name="Google Shape;4427;g624634abee_1_1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8" name="Google Shape;4428;g624634abee_1_1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" name="Google Shape;4444;g624634abee_1_1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5" name="Google Shape;4445;g624634abee_1_1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6" name="Google Shape;4456;g706072809f_3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7" name="Google Shape;4457;g706072809f_3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7" name="Google Shape;4467;g6f5be6d962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8" name="Google Shape;4468;g6f5be6d962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5" name="Google Shape;4475;g6f5be6d962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6" name="Google Shape;4476;g6f5be6d962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6" name="Google Shape;4086;g624634ab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7" name="Google Shape;4087;g624634ab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3" name="Google Shape;4483;g64323a746a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4" name="Google Shape;4484;g64323a746a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1" name="Google Shape;4491;g64323a746a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2" name="Google Shape;4492;g64323a746a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9" name="Google Shape;4499;g64323a746a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0" name="Google Shape;4500;g64323a746a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7" name="Google Shape;4507;g64323a746a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8" name="Google Shape;4508;g64323a746a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" name="Google Shape;4515;g624634abee_1_1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6" name="Google Shape;4516;g624634abee_1_1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3" name="Google Shape;4523;g706072809f_3_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4" name="Google Shape;4524;g706072809f_3_6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8" name="Google Shape;4528;g93a35ffdbc_0_30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9" name="Google Shape;4529;g93a35ffdbc_0_30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 source: AdobeStock_56885471</a:t>
            </a:r>
            <a:endParaRPr sz="90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4" name="Google Shape;4534;g624634abee_1_1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5" name="Google Shape;4535;g624634abee_1_1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0" name="Google Shape;4540;g624634abee_1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1" name="Google Shape;4541;g624634abee_1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5" name="Google Shape;4555;g624634abee_1_1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6" name="Google Shape;4556;g624634abee_1_1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Google Shape;4100;g624634abee_0_1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1" name="Google Shape;4101;g624634abee_0_1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4" name="Google Shape;4564;g6e127b7b6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5" name="Google Shape;4565;g6e127b7b6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2" name="Google Shape;4572;g624634abee_1_1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3" name="Google Shape;4573;g624634abee_1_1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3" name="Google Shape;4583;g624634abee_1_1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4" name="Google Shape;4584;g624634abee_1_1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1" name="Google Shape;4591;g6f5be6d962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2" name="Google Shape;4592;g6f5be6d962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9" name="Google Shape;4599;g6f5be6d962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0" name="Google Shape;4600;g6f5be6d962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6" name="Google Shape;4606;g6f5be6d962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7" name="Google Shape;4607;g6f5be6d962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1" name="Google Shape;4611;g643bfcdfc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2" name="Google Shape;4612;g643bfcdfc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7" name="Google Shape;4617;g624634abee_1_1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8" name="Google Shape;4618;g624634abee_1_1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9" name="Google Shape;4629;g624634abee_1_1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0" name="Google Shape;4630;g624634abee_1_1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5" name="Google Shape;4645;g8c0bf6ac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6" name="Google Shape;4646;g8c0bf6ac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3" name="Google Shape;4113;g624634abe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4" name="Google Shape;4114;g624634abe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" name="Google Shape;4659;g624634abee_1_1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0" name="Google Shape;4660;g624634abee_1_1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5" name="Google Shape;4665;g706072809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6" name="Google Shape;4666;g706072809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Google Shape;4675;g624634abee_1_1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Google Shape;4676;g624634abee_1_1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4" name="Google Shape;4694;g624634abee_1_1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5" name="Google Shape;4695;g624634abee_1_1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6" name="Google Shape;4706;g624634abee_1_1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7" name="Google Shape;4707;g624634abee_1_1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4" name="Google Shape;4714;g64323a746a_3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5" name="Google Shape;4715;g64323a746a_3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2" name="Google Shape;4722;g624634abee_1_1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3" name="Google Shape;4723;g624634abee_1_1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" name="Google Shape;4730;g624634abee_1_1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1" name="Google Shape;4731;g624634abee_1_15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3" name="Google Shape;4753;g64323a746a_3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4" name="Google Shape;4754;g64323a746a_3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9" name="Google Shape;4759;g624634abee_1_1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0" name="Google Shape;4760;g624634abee_1_1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4" name="Google Shape;4124;g54aa5a18f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5" name="Google Shape;4125;g54aa5a18f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7" name="Google Shape;4767;g64323a746a_3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8" name="Google Shape;4768;g64323a746a_3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2" name="Google Shape;4772;g54aa5a18f2_0_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3" name="Google Shape;4773;g54aa5a18f2_0_6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8" name="Google Shape;4778;g54aa5a18f2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9" name="Google Shape;4779;g54aa5a18f2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5" name="Google Shape;4785;g54aa5a18f2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6" name="Google Shape;4786;g54aa5a18f2_0_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" name="Google Shape;4792;g54aa5a18f2_0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3" name="Google Shape;4793;g54aa5a18f2_0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9" name="Google Shape;4799;g54aa5a18f2_0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0" name="Google Shape;4800;g54aa5a18f2_0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6" name="Google Shape;4806;g54aa5a18f2_0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7" name="Google Shape;4807;g54aa5a18f2_0_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" name="Google Shape;4813;g54aa5a18f2_0_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4" name="Google Shape;4814;g54aa5a18f2_0_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9" name="Google Shape;4819;g64323a746a_3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0" name="Google Shape;4820;g64323a746a_3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5" name="Google Shape;4825;g64323a746a_3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6" name="Google Shape;4826;g64323a746a_3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0" name="Google Shape;4130;g54aa5a18f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1" name="Google Shape;4131;g54aa5a18f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" name="Google Shape;4136;g706072809f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7" name="Google Shape;4137;g706072809f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png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5.png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png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10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1" name="Google Shape;2021;p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2" name="Google Shape;2022;p10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23" name="Google Shape;2023;p10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p10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6" name="Google Shape;2026;p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7" name="Google Shape;2027;p10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28" name="Google Shape;2028;p10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0" name="Google Shape;2030;p10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31" name="Google Shape;2031;p10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2032" name="Google Shape;2032;p104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2033" name="Google Shape;2033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7" name="Google Shape;2037;p10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38" name="Google Shape;2038;p10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9" name="Google Shape;2039;p10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40" name="Google Shape;2040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41" name="Google Shape;2041;p10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42" name="Google Shape;2042;p10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43" name="Google Shape;2043;p10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044" name="Google Shape;2044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2045" name="Google Shape;2045;p10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  <p:sp>
        <p:nvSpPr>
          <p:cNvPr id="2046" name="Google Shape;2046;p10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" name="Google Shape;2048;p10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49" name="Google Shape;2049;p10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10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51" name="Google Shape;2051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52" name="Google Shape;2052;p10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3" name="Google Shape;2053;p10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4" name="Google Shape;2054;p10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055" name="Google Shape;2055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056" name="Google Shape;2056;p10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Google Shape;2058;p10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59" name="Google Shape;2059;p10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10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61" name="Google Shape;2061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62" name="Google Shape;2062;p10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3" name="Google Shape;2063;p10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4" name="Google Shape;2064;p10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065" name="Google Shape;2065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66" name="Google Shape;2066;p10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" name="Google Shape;2068;p10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69" name="Google Shape;2069;p10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0" name="Google Shape;2070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71" name="Google Shape;2071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72" name="Google Shape;2072;p10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73" name="Google Shape;2073;p109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74" name="Google Shape;2074;p109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75" name="Google Shape;2075;p109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076" name="Google Shape;2076;p109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8" name="Google Shape;2078;p1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79" name="Google Shape;2079;p11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80" name="Google Shape;2080;p1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1" name="Google Shape;2081;p110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2" name="Google Shape;2082;p1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4" name="Google Shape;2084;p11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85" name="Google Shape;2085;p111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86" name="Google Shape;2086;p1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7" name="Google Shape;2087;p1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1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0" name="Google Shape;2090;p11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091" name="Google Shape;2091;p11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2" name="Google Shape;2092;p1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93" name="Google Shape;2093;p11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4" name="Google Shape;2094;p11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5" name="Google Shape;2095;p112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" name="Google Shape;2097;p113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098" name="Google Shape;2098;p1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9" name="Google Shape;2099;p113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00" name="Google Shape;2100;p113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01" name="Google Shape;2101;p113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02" name="Google Shape;2102;p1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03" name="Google Shape;2103;p1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4" name="Google Shape;2104;p1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05" name="Google Shape;2105;p1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7" name="Google Shape;2107;p11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108" name="Google Shape;2108;p114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09" name="Google Shape;2109;p114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2110" name="Google Shape;2110;p1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1" name="Google Shape;2111;p1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3" name="Google Shape;2113;p11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14" name="Google Shape;2114;p11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5" name="Google Shape;2115;p1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6" name="Google Shape;2116;p1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7" name="Google Shape;2117;p115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18" name="Google Shape;2118;p11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19" name="Google Shape;2119;p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2120" name="Google Shape;2120;p115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2" name="Google Shape;2122;p1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23" name="Google Shape;2123;p1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4" name="Google Shape;2124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25" name="Google Shape;2125;p1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26" name="Google Shape;2126;p1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7" name="Google Shape;2127;p116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1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9" name="Google Shape;2129;p1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0" name="Google Shape;2130;p1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31" name="Google Shape;2131;p1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3" name="Google Shape;2133;p117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2134" name="Google Shape;2134;p1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35" name="Google Shape;2135;p1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36" name="Google Shape;2136;p1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37" name="Google Shape;2137;p11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38" name="Google Shape;2138;p117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2139" name="Google Shape;2139;p1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0" name="Google Shape;2140;p1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1" name="Google Shape;2141;p1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3" name="Google Shape;2143;p11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44" name="Google Shape;2144;p1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45" name="Google Shape;2145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46" name="Google Shape;2146;p1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7" name="Google Shape;2147;p118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8" name="Google Shape;2148;p118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9" name="Google Shape;2149;p1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0" name="Google Shape;2150;p1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51" name="Google Shape;2151;p1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119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4" name="Google Shape;2154;p1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55" name="Google Shape;2155;p1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6" name="Google Shape;2156;p11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57" name="Google Shape;2157;p119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8" name="Google Shape;2158;p119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59" name="Google Shape;2159;p1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60" name="Google Shape;2160;p11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61" name="Google Shape;2161;p1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3" name="Google Shape;2163;p12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64" name="Google Shape;2164;p12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65" name="Google Shape;2165;p120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2166" name="Google Shape;2166;p12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67" name="Google Shape;2167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68" name="Google Shape;2168;p1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9" name="Google Shape;2169;p120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70" name="Google Shape;2170;p12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1" name="Google Shape;2171;p12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72" name="Google Shape;2172;p120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p121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75" name="Google Shape;2175;p1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76" name="Google Shape;2176;p1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77" name="Google Shape;2177;p121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2178" name="Google Shape;2178;p1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79" name="Google Shape;2179;p121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80" name="Google Shape;2180;p1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1" name="Google Shape;2181;p121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82" name="Google Shape;2182;p12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12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5" name="Google Shape;2185;p1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86" name="Google Shape;2186;p1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87" name="Google Shape;2187;p1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8" name="Google Shape;2188;p1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9" name="Google Shape;2189;p1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0" name="Google Shape;2190;p1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91" name="Google Shape;2191;p122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2192" name="Google Shape;2192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3" name="Google Shape;2193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4" name="Google Shape;2194;p122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195" name="Google Shape;2195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6" name="Google Shape;2196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7" name="Google Shape;2197;p122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198" name="Google Shape;2198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9" name="Google Shape;2199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0" name="Google Shape;2200;p122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201" name="Google Shape;2201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2" name="Google Shape;2202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3" name="Google Shape;2203;p122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04" name="Google Shape;2204;p12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5" name="Google Shape;2205;p12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6" name="Google Shape;2206;p12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7" name="Google Shape;2207;p122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08" name="Google Shape;2208;p122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09" name="Google Shape;2209;p122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12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2" name="Google Shape;2212;p1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13" name="Google Shape;2213;p1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214" name="Google Shape;2214;p1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5" name="Google Shape;2215;p1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16" name="Google Shape;2216;p1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7" name="Google Shape;2217;p1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18" name="Google Shape;2218;p123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19" name="Google Shape;2219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0" name="Google Shape;2220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1" name="Google Shape;2221;p123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2" name="Google Shape;2222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3" name="Google Shape;2223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4" name="Google Shape;2224;p123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25" name="Google Shape;2225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6" name="Google Shape;2226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7" name="Google Shape;2227;p123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28" name="Google Shape;2228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9" name="Google Shape;2229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0" name="Google Shape;2230;p123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31" name="Google Shape;2231;p12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2" name="Google Shape;2232;p12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3" name="Google Shape;2233;p12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4" name="Google Shape;2234;p12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35" name="Google Shape;2235;p123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36" name="Google Shape;2236;p123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37" name="Google Shape;2237;p123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38" name="Google Shape;2238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9" name="Google Shape;2239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0" name="Google Shape;2240;p12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1" name="Google Shape;2241;p12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p12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4" name="Google Shape;2244;p1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5" name="Google Shape;2245;p1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246" name="Google Shape;2246;p1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7" name="Google Shape;2247;p1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48" name="Google Shape;2248;p1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9" name="Google Shape;2249;p1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50" name="Google Shape;2250;p12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51" name="Google Shape;2251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2" name="Google Shape;2252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3" name="Google Shape;2253;p124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54" name="Google Shape;2254;p12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5" name="Google Shape;2255;p12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56" name="Google Shape;2256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7" name="Google Shape;2257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8" name="Google Shape;2258;p12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9" name="Google Shape;2259;p12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260" name="Google Shape;2260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1" name="Google Shape;2261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2" name="Google Shape;2262;p12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3" name="Google Shape;2263;p12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64" name="Google Shape;2264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5" name="Google Shape;2265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6" name="Google Shape;2266;p124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7" name="Google Shape;2267;p12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68" name="Google Shape;2268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9" name="Google Shape;2269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0" name="Google Shape;2270;p124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71" name="Google Shape;2271;p12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272" name="Google Shape;2272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3" name="Google Shape;2273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4" name="Google Shape;2274;p124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75" name="Google Shape;2275;p124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76" name="Google Shape;2276;p124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77" name="Google Shape;2277;p124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78" name="Google Shape;2278;p124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12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1" name="Google Shape;2281;p1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82" name="Google Shape;2282;p1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283" name="Google Shape;2283;p1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4" name="Google Shape;2284;p1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85" name="Google Shape;2285;p1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6" name="Google Shape;2286;p1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87" name="Google Shape;2287;p12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88" name="Google Shape;2288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9" name="Google Shape;2289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0" name="Google Shape;2290;p125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91" name="Google Shape;2291;p12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2" name="Google Shape;2292;p12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93" name="Google Shape;2293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4" name="Google Shape;2294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5" name="Google Shape;2295;p12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6" name="Google Shape;2296;p12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297" name="Google Shape;2297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8" name="Google Shape;2298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9" name="Google Shape;2299;p12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0" name="Google Shape;2300;p12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01" name="Google Shape;2301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2" name="Google Shape;2302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3" name="Google Shape;2303;p12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4" name="Google Shape;2304;p12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05" name="Google Shape;2305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6" name="Google Shape;2306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7" name="Google Shape;2307;p12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8" name="Google Shape;2308;p12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309" name="Google Shape;2309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0" name="Google Shape;2310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1" name="Google Shape;2311;p125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2" name="Google Shape;2312;p125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3" name="Google Shape;2313;p125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4" name="Google Shape;2314;p125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5" name="Google Shape;2315;p125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p126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8" name="Google Shape;2318;p1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9" name="Google Shape;2319;p1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20" name="Google Shape;2320;p1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1" name="Google Shape;2321;p1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22" name="Google Shape;2322;p1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3" name="Google Shape;2323;p1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24" name="Google Shape;2324;p126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325" name="Google Shape;2325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26" name="Google Shape;2326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7" name="Google Shape;2327;p12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28" name="Google Shape;2328;p126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9" name="Google Shape;2329;p126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2330" name="Google Shape;2330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31" name="Google Shape;2331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2" name="Google Shape;2332;p126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33" name="Google Shape;2333;p126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4" name="Google Shape;2334;p126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2335" name="Google Shape;2335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36" name="Google Shape;2336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7" name="Google Shape;2337;p12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38" name="Google Shape;2338;p126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9" name="Google Shape;2339;p126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2340" name="Google Shape;2340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41" name="Google Shape;2341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2" name="Google Shape;2342;p126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3" name="Google Shape;2343;p126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4" name="Google Shape;2344;p126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2345" name="Google Shape;2345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46" name="Google Shape;2346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7" name="Google Shape;2347;p126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8" name="Google Shape;2348;p126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9" name="Google Shape;2349;p126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2350" name="Google Shape;2350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51" name="Google Shape;2351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2" name="Google Shape;2352;p12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3" name="Google Shape;2353;p126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4" name="Google Shape;2354;p126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2355" name="Google Shape;2355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56" name="Google Shape;2356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7" name="Google Shape;2357;p12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p1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0" name="Google Shape;2360;p1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61" name="Google Shape;2361;p1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2" name="Google Shape;2362;p1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63" name="Google Shape;2363;p1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4" name="Google Shape;2364;p1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5" name="Google Shape;2365;p12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6" name="Google Shape;2366;p12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367" name="Google Shape;2367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68" name="Google Shape;2368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9" name="Google Shape;2369;p127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70" name="Google Shape;2370;p12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1" name="Google Shape;2371;p12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372" name="Google Shape;2372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73" name="Google Shape;2373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4" name="Google Shape;2374;p127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75" name="Google Shape;2375;p12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6" name="Google Shape;2376;p12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377" name="Google Shape;2377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78" name="Google Shape;2378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9" name="Google Shape;2379;p127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80" name="Google Shape;2380;p12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1" name="Google Shape;2381;p12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382" name="Google Shape;2382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3" name="Google Shape;2383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4" name="Google Shape;2384;p127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85" name="Google Shape;2385;p12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6" name="Google Shape;2386;p12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387" name="Google Shape;2387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8" name="Google Shape;2388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9" name="Google Shape;2389;p127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90" name="Google Shape;2390;p12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1" name="Google Shape;2391;p12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392" name="Google Shape;2392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93" name="Google Shape;2393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4" name="Google Shape;2394;p127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95" name="Google Shape;2395;p12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6" name="Google Shape;2396;p12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397" name="Google Shape;2397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98" name="Google Shape;2398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9" name="Google Shape;2399;p127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00" name="Google Shape;2400;p12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1" name="Google Shape;2401;p12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402" name="Google Shape;2402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03" name="Google Shape;2403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4" name="Google Shape;2404;p127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p1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07" name="Google Shape;2407;p1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08" name="Google Shape;2408;p1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09" name="Google Shape;2409;p1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10" name="Google Shape;2410;p1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11" name="Google Shape;2411;p1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12" name="Google Shape;2412;p12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3" name="Google Shape;2413;p12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414" name="Google Shape;2414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5" name="Google Shape;2415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6" name="Google Shape;2416;p128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17" name="Google Shape;2417;p12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8" name="Google Shape;2418;p12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419" name="Google Shape;2419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20" name="Google Shape;2420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1" name="Google Shape;2421;p128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22" name="Google Shape;2422;p12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23" name="Google Shape;2423;p12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424" name="Google Shape;2424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25" name="Google Shape;2425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6" name="Google Shape;2426;p128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27" name="Google Shape;2427;p12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28" name="Google Shape;2428;p12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429" name="Google Shape;2429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0" name="Google Shape;2430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1" name="Google Shape;2431;p128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32" name="Google Shape;2432;p12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3" name="Google Shape;2433;p12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434" name="Google Shape;2434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5" name="Google Shape;2435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6" name="Google Shape;2436;p128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37" name="Google Shape;2437;p12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8" name="Google Shape;2438;p12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439" name="Google Shape;2439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40" name="Google Shape;2440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1" name="Google Shape;2441;p128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42" name="Google Shape;2442;p12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3" name="Google Shape;2443;p12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444" name="Google Shape;2444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45" name="Google Shape;2445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6" name="Google Shape;2446;p12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47" name="Google Shape;2447;p12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8" name="Google Shape;2448;p12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449" name="Google Shape;2449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50" name="Google Shape;2450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1" name="Google Shape;2451;p12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p1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4" name="Google Shape;2454;p1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55" name="Google Shape;2455;p1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56" name="Google Shape;2456;p1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57" name="Google Shape;2457;p1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58" name="Google Shape;2458;p1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59" name="Google Shape;2459;p129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2460" name="Google Shape;2460;p1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61" name="Google Shape;2461;p12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2" name="Google Shape;2462;p129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3" name="Google Shape;2463;p129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64" name="Google Shape;2464;p129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2465" name="Google Shape;2465;p1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66" name="Google Shape;2466;p12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7" name="Google Shape;2467;p129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8" name="Google Shape;2468;p129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69" name="Google Shape;2469;p129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2470" name="Google Shape;2470;p1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71" name="Google Shape;2471;p12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2" name="Google Shape;2472;p129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3" name="Google Shape;2473;p129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2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5" name="Google Shape;2475;p1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476" name="Google Shape;2476;p130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7" name="Google Shape;2477;p1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8" name="Google Shape;2478;p1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79" name="Google Shape;2479;p1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0" name="Google Shape;2480;p1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81" name="Google Shape;2481;p1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2" name="Google Shape;2482;p1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83" name="Google Shape;2483;p130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2484" name="Google Shape;2484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85" name="Google Shape;2485;p1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6" name="Google Shape;2486;p130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7" name="Google Shape;2487;p130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8" name="Google Shape;2488;p130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9" name="Google Shape;2489;p130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2490" name="Google Shape;2490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91" name="Google Shape;2491;p1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2" name="Google Shape;2492;p130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93" name="Google Shape;2493;p130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1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96" name="Google Shape;2496;p1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97" name="Google Shape;2497;p1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8" name="Google Shape;2498;p1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99" name="Google Shape;2499;p1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0" name="Google Shape;2500;p1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01" name="Google Shape;2501;p131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2" name="Google Shape;2502;p131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3" name="Google Shape;2503;p131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4" name="Google Shape;2504;p131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5" name="Google Shape;2505;p131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6" name="Google Shape;2506;p131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7" name="Google Shape;2507;p131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8" name="Google Shape;2508;p131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9" name="Google Shape;2509;p131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0" name="Google Shape;2510;p131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1" name="Google Shape;2511;p131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2" name="Google Shape;2512;p131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13" name="Google Shape;2513;p131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14" name="Google Shape;2514;p131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5" name="Google Shape;2515;p131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6" name="Google Shape;2516;p131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17" name="Google Shape;2517;p131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18" name="Google Shape;2518;p131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19" name="Google Shape;2519;p131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0" name="Google Shape;2520;p131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1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3" name="Google Shape;2523;p1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4" name="Google Shape;2524;p1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25" name="Google Shape;2525;p1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6" name="Google Shape;2526;p1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27" name="Google Shape;2527;p1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8" name="Google Shape;2528;p1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9" name="Google Shape;2529;p13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0" name="Google Shape;2530;p1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1" name="Google Shape;2531;p1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2" name="Google Shape;2532;p1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3" name="Google Shape;2533;p13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4" name="Google Shape;2534;p13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5" name="Google Shape;2535;p13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536" name="Google Shape;2536;p1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7" name="Google Shape;2537;p1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8" name="Google Shape;2538;p1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9" name="Google Shape;2539;p1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1" name="Google Shape;2541;p1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2" name="Google Shape;2542;p1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43" name="Google Shape;2543;p1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44" name="Google Shape;2544;p1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5" name="Google Shape;2545;p1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46" name="Google Shape;2546;p1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7" name="Google Shape;2547;p1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48" name="Google Shape;2548;p13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49" name="Google Shape;2549;p1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0" name="Google Shape;2550;p1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1" name="Google Shape;2551;p1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2" name="Google Shape;2552;p13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53" name="Google Shape;2553;p13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54" name="Google Shape;2554;p13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555" name="Google Shape;2555;p1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6" name="Google Shape;2556;p1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7" name="Google Shape;2557;p1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8" name="Google Shape;2558;p1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p13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1" name="Google Shape;2561;p1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62" name="Google Shape;2562;p1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63" name="Google Shape;2563;p1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4" name="Google Shape;2564;p1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65" name="Google Shape;2565;p1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6" name="Google Shape;2566;p1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67" name="Google Shape;2567;p134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68" name="Google Shape;2568;p13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9" name="Google Shape;2569;p13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0" name="Google Shape;2570;p13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1" name="Google Shape;2571;p134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72" name="Google Shape;2572;p134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73" name="Google Shape;2573;p134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574" name="Google Shape;2574;p1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5" name="Google Shape;2575;p1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6" name="Google Shape;2576;p1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7" name="Google Shape;2577;p1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Google Shape;2579;p13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0" name="Google Shape;2580;p1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81" name="Google Shape;2581;p1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82" name="Google Shape;2582;p1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83" name="Google Shape;2583;p1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84" name="Google Shape;2584;p1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85" name="Google Shape;2585;p1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86" name="Google Shape;2586;p135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87" name="Google Shape;2587;p13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8" name="Google Shape;2588;p13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9" name="Google Shape;2589;p13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0" name="Google Shape;2590;p135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91" name="Google Shape;2591;p135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92" name="Google Shape;2592;p135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593" name="Google Shape;2593;p1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4" name="Google Shape;2594;p1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5" name="Google Shape;2595;p1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6" name="Google Shape;2596;p1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Google Shape;2598;p1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9" name="Google Shape;2599;p1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00" name="Google Shape;2600;p1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01" name="Google Shape;2601;p1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02" name="Google Shape;2602;p1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03" name="Google Shape;2603;p1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04" name="Google Shape;2604;p1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05" name="Google Shape;2605;p13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06" name="Google Shape;2606;p1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7" name="Google Shape;2607;p1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8" name="Google Shape;2608;p1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9" name="Google Shape;2609;p13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0" name="Google Shape;2610;p13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1" name="Google Shape;2611;p13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2" name="Google Shape;2612;p1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3" name="Google Shape;2613;p13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614" name="Google Shape;2614;p1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5" name="Google Shape;2615;p1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6" name="Google Shape;2616;p1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7" name="Google Shape;2617;p1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8" name="Google Shape;2618;p1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0" name="Google Shape;2620;p1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1" name="Google Shape;2621;p1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22" name="Google Shape;2622;p1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23" name="Google Shape;2623;p1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24" name="Google Shape;2624;p1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25" name="Google Shape;2625;p1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26" name="Google Shape;2626;p1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27" name="Google Shape;2627;p13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28" name="Google Shape;2628;p1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9" name="Google Shape;2629;p1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0" name="Google Shape;2630;p1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1" name="Google Shape;2631;p13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32" name="Google Shape;2632;p13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33" name="Google Shape;2633;p13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34" name="Google Shape;2634;p1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5" name="Google Shape;2635;p13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636" name="Google Shape;2636;p1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7" name="Google Shape;2637;p1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8" name="Google Shape;2638;p1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9" name="Google Shape;2639;p1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0" name="Google Shape;2640;p1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2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2" name="Google Shape;2642;p13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3" name="Google Shape;2643;p1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4" name="Google Shape;2644;p1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45" name="Google Shape;2645;p1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46" name="Google Shape;2646;p1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47" name="Google Shape;2647;p1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48" name="Google Shape;2648;p1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9" name="Google Shape;2649;p138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0" name="Google Shape;2650;p13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1" name="Google Shape;2651;p13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2" name="Google Shape;2652;p13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3" name="Google Shape;2653;p138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4" name="Google Shape;2654;p138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5" name="Google Shape;2655;p138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6" name="Google Shape;2656;p13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7" name="Google Shape;2657;p138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658" name="Google Shape;2658;p1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9" name="Google Shape;2659;p1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0" name="Google Shape;2660;p1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1" name="Google Shape;2661;p1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2" name="Google Shape;2662;p1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2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" name="Google Shape;2664;p13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5" name="Google Shape;2665;p1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6" name="Google Shape;2666;p1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67" name="Google Shape;2667;p1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68" name="Google Shape;2668;p1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69" name="Google Shape;2669;p1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70" name="Google Shape;2670;p1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1" name="Google Shape;2671;p139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2" name="Google Shape;2672;p13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3" name="Google Shape;2673;p13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4" name="Google Shape;2674;p13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5" name="Google Shape;2675;p13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6" name="Google Shape;2676;p139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7" name="Google Shape;2677;p139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8" name="Google Shape;2678;p13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9" name="Google Shape;2679;p13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680" name="Google Shape;2680;p139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1" name="Google Shape;2681;p139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2" name="Google Shape;2682;p139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3" name="Google Shape;2683;p139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4" name="Google Shape;2684;p139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2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Google Shape;2686;p1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7" name="Google Shape;2687;p1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88" name="Google Shape;2688;p1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89" name="Google Shape;2689;p1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90" name="Google Shape;2690;p1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91" name="Google Shape;2691;p1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92" name="Google Shape;2692;p1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93" name="Google Shape;2693;p14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94" name="Google Shape;2694;p1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5" name="Google Shape;2695;p1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6" name="Google Shape;2696;p1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7" name="Google Shape;2697;p1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8" name="Google Shape;2698;p1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9" name="Google Shape;2699;p14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00" name="Google Shape;2700;p14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01" name="Google Shape;2701;p14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02" name="Google Shape;2702;p14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03" name="Google Shape;2703;p14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704" name="Google Shape;2704;p1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5" name="Google Shape;2705;p1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6" name="Google Shape;2706;p1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7" name="Google Shape;2707;p1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8" name="Google Shape;2708;p1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9" name="Google Shape;2709;p1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1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2" name="Google Shape;2712;p1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3" name="Google Shape;2713;p1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14" name="Google Shape;2714;p1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15" name="Google Shape;2715;p1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16" name="Google Shape;2716;p1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17" name="Google Shape;2717;p1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8" name="Google Shape;2718;p14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9" name="Google Shape;2719;p1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" name="Google Shape;2720;p1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" name="Google Shape;2721;p1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" name="Google Shape;2722;p1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" name="Google Shape;2723;p1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" name="Google Shape;2724;p14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25" name="Google Shape;2725;p14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26" name="Google Shape;2726;p14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27" name="Google Shape;2727;p14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28" name="Google Shape;2728;p14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729" name="Google Shape;2729;p1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0" name="Google Shape;2730;p1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1" name="Google Shape;2731;p1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2" name="Google Shape;2732;p1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3" name="Google Shape;2733;p1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4" name="Google Shape;2734;p1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" name="Google Shape;2736;p14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7" name="Google Shape;2737;p1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38" name="Google Shape;2738;p1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39" name="Google Shape;2739;p1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40" name="Google Shape;2740;p1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41" name="Google Shape;2741;p1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42" name="Google Shape;2742;p1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3" name="Google Shape;2743;p14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4" name="Google Shape;2744;p14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5" name="Google Shape;2745;p14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6" name="Google Shape;2746;p14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7" name="Google Shape;2747;p14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8" name="Google Shape;2748;p14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9" name="Google Shape;2749;p142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0" name="Google Shape;2750;p142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1" name="Google Shape;2751;p142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2" name="Google Shape;2752;p142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3" name="Google Shape;2753;p142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754" name="Google Shape;2754;p1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5" name="Google Shape;2755;p1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6" name="Google Shape;2756;p1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7" name="Google Shape;2757;p1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8" name="Google Shape;2758;p1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9" name="Google Shape;2759;p1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14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2" name="Google Shape;2762;p1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3" name="Google Shape;2763;p1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64" name="Google Shape;2764;p1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65" name="Google Shape;2765;p1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66" name="Google Shape;2766;p1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67" name="Google Shape;2767;p1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8" name="Google Shape;2768;p14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9" name="Google Shape;2769;p14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0" name="Google Shape;2770;p14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1" name="Google Shape;2771;p14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2" name="Google Shape;2772;p14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3" name="Google Shape;2773;p14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4" name="Google Shape;2774;p143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5" name="Google Shape;2775;p143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6" name="Google Shape;2776;p143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7" name="Google Shape;2777;p14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8" name="Google Shape;2778;p143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779" name="Google Shape;2779;p143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0" name="Google Shape;2780;p143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1" name="Google Shape;2781;p143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2" name="Google Shape;2782;p143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3" name="Google Shape;2783;p143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4" name="Google Shape;2784;p143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2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6" name="Google Shape;2786;p1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7" name="Google Shape;2787;p1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8" name="Google Shape;2788;p1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89" name="Google Shape;2789;p1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90" name="Google Shape;2790;p1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91" name="Google Shape;2791;p1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92" name="Google Shape;2792;p1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3" name="Google Shape;2793;p14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4" name="Google Shape;2794;p1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5" name="Google Shape;2795;p14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6" name="Google Shape;2796;p1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7" name="Google Shape;2797;p14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8" name="Google Shape;2798;p1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9" name="Google Shape;2799;p14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0" name="Google Shape;2800;p1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1" name="Google Shape;2801;p14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2" name="Google Shape;2802;p1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3" name="Google Shape;2803;p14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4" name="Google Shape;2804;p1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5" name="Google Shape;2805;p14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806" name="Google Shape;2806;p1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7" name="Google Shape;2807;p1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8" name="Google Shape;2808;p1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9" name="Google Shape;2809;p1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0" name="Google Shape;2810;p1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1" name="Google Shape;2811;p144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2" name="Google Shape;2812;p1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2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4" name="Google Shape;2814;p1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5" name="Google Shape;2815;p1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6" name="Google Shape;2816;p1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17" name="Google Shape;2817;p1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18" name="Google Shape;2818;p1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19" name="Google Shape;2819;p1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20" name="Google Shape;2820;p1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1" name="Google Shape;2821;p14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2" name="Google Shape;2822;p1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3" name="Google Shape;2823;p14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4" name="Google Shape;2824;p1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5" name="Google Shape;2825;p14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6" name="Google Shape;2826;p1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7" name="Google Shape;2827;p14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8" name="Google Shape;2828;p1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9" name="Google Shape;2829;p14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0" name="Google Shape;2830;p1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1" name="Google Shape;2831;p14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2" name="Google Shape;2832;p1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3" name="Google Shape;2833;p14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834" name="Google Shape;2834;p1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5" name="Google Shape;2835;p1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6" name="Google Shape;2836;p1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7" name="Google Shape;2837;p1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8" name="Google Shape;2838;p1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9" name="Google Shape;2839;p1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0" name="Google Shape;2840;p1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14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3" name="Google Shape;2843;p1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4" name="Google Shape;2844;p1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45" name="Google Shape;2845;p1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6" name="Google Shape;2846;p1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47" name="Google Shape;2847;p1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8" name="Google Shape;2848;p1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9" name="Google Shape;2849;p14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0" name="Google Shape;2850;p14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1" name="Google Shape;2851;p146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2" name="Google Shape;2852;p14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3" name="Google Shape;2853;p14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4" name="Google Shape;2854;p14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5" name="Google Shape;2855;p146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6" name="Google Shape;2856;p14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7" name="Google Shape;2857;p146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8" name="Google Shape;2858;p14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9" name="Google Shape;2859;p14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60" name="Google Shape;2860;p14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1" name="Google Shape;2861;p14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862" name="Google Shape;2862;p1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3" name="Google Shape;2863;p1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4" name="Google Shape;2864;p1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5" name="Google Shape;2865;p1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6" name="Google Shape;2866;p1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7" name="Google Shape;2867;p146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8" name="Google Shape;2868;p146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14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1" name="Google Shape;2871;p1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72" name="Google Shape;2872;p1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73" name="Google Shape;2873;p1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74" name="Google Shape;2874;p1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75" name="Google Shape;2875;p1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76" name="Google Shape;2876;p1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77" name="Google Shape;2877;p147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78" name="Google Shape;2878;p14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9" name="Google Shape;2879;p147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80" name="Google Shape;2880;p14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1" name="Google Shape;2881;p147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82" name="Google Shape;2882;p14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3" name="Google Shape;2883;p147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84" name="Google Shape;2884;p14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5" name="Google Shape;2885;p147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86" name="Google Shape;2886;p14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7" name="Google Shape;2887;p147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88" name="Google Shape;2888;p14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9" name="Google Shape;2889;p147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890" name="Google Shape;2890;p1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1" name="Google Shape;2891;p1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2" name="Google Shape;2892;p1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3" name="Google Shape;2893;p1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4" name="Google Shape;2894;p1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5" name="Google Shape;2895;p147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6" name="Google Shape;2896;p147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1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9" name="Google Shape;2899;p1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0" name="Google Shape;2900;p1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01" name="Google Shape;2901;p1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02" name="Google Shape;2902;p1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03" name="Google Shape;2903;p1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04" name="Google Shape;2904;p1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5" name="Google Shape;2905;p14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06" name="Google Shape;2906;p1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7" name="Google Shape;2907;p14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08" name="Google Shape;2908;p1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9" name="Google Shape;2909;p14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10" name="Google Shape;2910;p1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1" name="Google Shape;2911;p14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12" name="Google Shape;2912;p1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3" name="Google Shape;2913;p14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14" name="Google Shape;2914;p1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5" name="Google Shape;2915;p14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16" name="Google Shape;2916;p1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7" name="Google Shape;2917;p14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18" name="Google Shape;2918;p1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9" name="Google Shape;2919;p14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920" name="Google Shape;2920;p1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1" name="Google Shape;2921;p148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2" name="Google Shape;2922;p1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3" name="Google Shape;2923;p148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4" name="Google Shape;2924;p1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5" name="Google Shape;2925;p148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6" name="Google Shape;2926;p1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7" name="Google Shape;2927;p148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1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0" name="Google Shape;2930;p1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31" name="Google Shape;2931;p1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2" name="Google Shape;2932;p1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33" name="Google Shape;2933;p1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4" name="Google Shape;2934;p1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5" name="Google Shape;2935;p1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2936;p14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7" name="Google Shape;2937;p1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8" name="Google Shape;2938;p14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9" name="Google Shape;2939;p1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0" name="Google Shape;2940;p14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41" name="Google Shape;2941;p1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2" name="Google Shape;2942;p14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43" name="Google Shape;2943;p1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4" name="Google Shape;2944;p14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45" name="Google Shape;2945;p1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6" name="Google Shape;2946;p14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47" name="Google Shape;2947;p1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8" name="Google Shape;2948;p14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49" name="Google Shape;2949;p1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0" name="Google Shape;2950;p14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951" name="Google Shape;2951;p1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2" name="Google Shape;2952;p1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3" name="Google Shape;2953;p1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4" name="Google Shape;2954;p1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5" name="Google Shape;2955;p1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6" name="Google Shape;2956;p1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7" name="Google Shape;2957;p1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8" name="Google Shape;2958;p1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2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0" name="Google Shape;2960;p1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61" name="Google Shape;2961;p1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62" name="Google Shape;2962;p1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63" name="Google Shape;2963;p1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64" name="Google Shape;2964;p1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65" name="Google Shape;2965;p1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66" name="Google Shape;2966;p15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7" name="Google Shape;2967;p150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68" name="Google Shape;2968;p15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9" name="Google Shape;2969;p150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70" name="Google Shape;2970;p15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1" name="Google Shape;2971;p150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72" name="Google Shape;2972;p15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3" name="Google Shape;2973;p150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74" name="Google Shape;2974;p15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5" name="Google Shape;2975;p150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76" name="Google Shape;2976;p15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7" name="Google Shape;2977;p150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78" name="Google Shape;2978;p15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9" name="Google Shape;2979;p150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0" name="Google Shape;2980;p15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1" name="Google Shape;2981;p150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982" name="Google Shape;2982;p15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3" name="Google Shape;2983;p15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4" name="Google Shape;2984;p15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5" name="Google Shape;2985;p15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6" name="Google Shape;2986;p15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7" name="Google Shape;2987;p15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8" name="Google Shape;2988;p15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9" name="Google Shape;2989;p15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" name="Google Shape;2991;p1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92" name="Google Shape;2992;p1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93" name="Google Shape;2993;p1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94" name="Google Shape;2994;p15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95" name="Google Shape;2995;p1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96" name="Google Shape;2996;p1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97" name="Google Shape;2997;p15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8" name="Google Shape;2998;p151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99" name="Google Shape;2999;p15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0" name="Google Shape;3000;p151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01" name="Google Shape;3001;p15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2" name="Google Shape;3002;p151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03" name="Google Shape;3003;p15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4" name="Google Shape;3004;p151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05" name="Google Shape;3005;p15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6" name="Google Shape;3006;p151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07" name="Google Shape;3007;p15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8" name="Google Shape;3008;p151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09" name="Google Shape;3009;p15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0" name="Google Shape;3010;p151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11" name="Google Shape;3011;p15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2" name="Google Shape;3012;p151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013" name="Google Shape;3013;p15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4" name="Google Shape;3014;p15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5" name="Google Shape;3015;p15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6" name="Google Shape;3016;p15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7" name="Google Shape;3017;p15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8" name="Google Shape;3018;p15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9" name="Google Shape;3019;p15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0" name="Google Shape;3020;p15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2" name="Google Shape;3022;p15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3023" name="Google Shape;3023;p15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024" name="Google Shape;3024;p1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3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6" name="Google Shape;3026;p15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027" name="Google Shape;3027;p153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28" name="Google Shape;3028;p1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9" name="Google Shape;3029;p15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030" name="Google Shape;3030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31" name="Google Shape;3031;p153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032" name="Google Shape;3032;p153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3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4" name="Google Shape;3034;p15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035" name="Google Shape;3035;p15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36" name="Google Shape;3036;p15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7" name="Google Shape;3037;p154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038" name="Google Shape;3038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1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41" name="Google Shape;3041;p1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1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44" name="Google Shape;3044;p1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5" name="Google Shape;3045;p156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046" name="Google Shape;3046;p156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3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0" name="Google Shape;3050;p15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51" name="Google Shape;3051;p15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2" name="Google Shape;3052;p15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3053" name="Google Shape;3053;p15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054" name="Google Shape;3054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55" name="Google Shape;3055;p15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56" name="Google Shape;3056;p15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57" name="Google Shape;3057;p15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058" name="Google Shape;3058;p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0" name="Google Shape;3060;p15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61" name="Google Shape;3061;p15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2" name="Google Shape;3062;p15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063" name="Google Shape;3063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64" name="Google Shape;3064;p159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65" name="Google Shape;3065;p159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66" name="Google Shape;3066;p159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067" name="Google Shape;3067;p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3068" name="Google Shape;3068;p159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0" name="Google Shape;3070;p16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71" name="Google Shape;3071;p16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2" name="Google Shape;3072;p16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073" name="Google Shape;3073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74" name="Google Shape;3074;p160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75" name="Google Shape;3075;p160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76" name="Google Shape;3076;p160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077" name="Google Shape;3077;p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078" name="Google Shape;3078;p160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Google Shape;3080;p1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81" name="Google Shape;3081;p16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82" name="Google Shape;3082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083" name="Google Shape;3083;p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084" name="Google Shape;3084;p16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085" name="Google Shape;3085;p161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6" name="Google Shape;3086;p161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7" name="Google Shape;3087;p161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3088" name="Google Shape;3088;p161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3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0" name="Google Shape;3090;p16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091" name="Google Shape;3091;p16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92" name="Google Shape;3092;p1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3" name="Google Shape;3093;p162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4" name="Google Shape;3094;p16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3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6" name="Google Shape;3096;p16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097" name="Google Shape;3097;p163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98" name="Google Shape;3098;p1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9" name="Google Shape;3099;p16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3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1" name="Google Shape;3101;p1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02" name="Google Shape;3102;p1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03" name="Google Shape;3103;p16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04" name="Google Shape;3104;p1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05" name="Google Shape;3105;p16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06" name="Google Shape;3106;p16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07" name="Google Shape;3107;p164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3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9" name="Google Shape;3109;p165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3110" name="Google Shape;3110;p1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11" name="Google Shape;3111;p165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12" name="Google Shape;3112;p165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13" name="Google Shape;3113;p165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14" name="Google Shape;3114;p1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5" name="Google Shape;3115;p16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16" name="Google Shape;3116;p16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17" name="Google Shape;3117;p16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9" name="Google Shape;3119;p16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120" name="Google Shape;3120;p166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121" name="Google Shape;3121;p166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3122" name="Google Shape;3122;p1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23" name="Google Shape;3123;p16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3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5" name="Google Shape;3125;p16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126" name="Google Shape;3126;p167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7" name="Google Shape;3127;p16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8" name="Google Shape;3128;p1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29" name="Google Shape;3129;p167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30" name="Google Shape;3130;p16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131" name="Google Shape;3131;p1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3132" name="Google Shape;3132;p167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3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4" name="Google Shape;3134;p16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135" name="Google Shape;3135;p16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36" name="Google Shape;3136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3137" name="Google Shape;3137;p16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8" name="Google Shape;3138;p16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39" name="Google Shape;3139;p168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3140" name="Google Shape;3140;p1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41" name="Google Shape;3141;p16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2" name="Google Shape;3142;p16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43" name="Google Shape;3143;p16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5" name="Google Shape;3145;p169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3146" name="Google Shape;3146;p16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47" name="Google Shape;3147;p1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48" name="Google Shape;3148;p1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49" name="Google Shape;3149;p16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50" name="Google Shape;3150;p169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3151" name="Google Shape;3151;p1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52" name="Google Shape;3152;p16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53" name="Google Shape;3153;p16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5" name="Google Shape;3155;p17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156" name="Google Shape;3156;p17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57" name="Google Shape;3157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3158" name="Google Shape;3158;p17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59" name="Google Shape;3159;p170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60" name="Google Shape;3160;p170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61" name="Google Shape;3161;p17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2" name="Google Shape;3162;p1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163" name="Google Shape;3163;p1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5" name="Google Shape;3165;p171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66" name="Google Shape;3166;p17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67" name="Google Shape;3167;p1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68" name="Google Shape;3168;p171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69" name="Google Shape;3169;p171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0" name="Google Shape;3170;p171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71" name="Google Shape;3171;p1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72" name="Google Shape;3172;p17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173" name="Google Shape;3173;p17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5" name="Google Shape;3175;p17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176" name="Google Shape;3176;p17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77" name="Google Shape;3177;p172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3178" name="Google Shape;3178;p17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79" name="Google Shape;3179;p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3180" name="Google Shape;3180;p17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81" name="Google Shape;3181;p17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2" name="Google Shape;3182;p17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3" name="Google Shape;3183;p1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4" name="Google Shape;3184;p17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3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6" name="Google Shape;3186;p173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87" name="Google Shape;3187;p17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88" name="Google Shape;3188;p1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189" name="Google Shape;3189;p173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3190" name="Google Shape;3190;p1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91" name="Google Shape;3191;p173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92" name="Google Shape;3192;p1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93" name="Google Shape;3193;p17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94" name="Google Shape;3194;p17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3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6" name="Google Shape;3196;p17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7" name="Google Shape;3197;p1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98" name="Google Shape;3198;p1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99" name="Google Shape;3199;p1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0" name="Google Shape;3200;p17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01" name="Google Shape;3201;p1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2" name="Google Shape;3202;p1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03" name="Google Shape;3203;p174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3204" name="Google Shape;3204;p1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05" name="Google Shape;3205;p1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6" name="Google Shape;3206;p174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3207" name="Google Shape;3207;p1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08" name="Google Shape;3208;p1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9" name="Google Shape;3209;p174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3210" name="Google Shape;3210;p1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11" name="Google Shape;3211;p1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2" name="Google Shape;3212;p174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3213" name="Google Shape;3213;p1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14" name="Google Shape;3214;p1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5" name="Google Shape;3215;p174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16" name="Google Shape;3216;p17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7" name="Google Shape;3217;p17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8" name="Google Shape;3218;p17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9" name="Google Shape;3219;p174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20" name="Google Shape;3220;p174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21" name="Google Shape;3221;p174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" name="Google Shape;3223;p17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4" name="Google Shape;3224;p1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25" name="Google Shape;3225;p1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226" name="Google Shape;3226;p1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27" name="Google Shape;3227;p17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28" name="Google Shape;3228;p1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29" name="Google Shape;3229;p17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30" name="Google Shape;3230;p175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3231" name="Google Shape;3231;p1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32" name="Google Shape;3232;p1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3" name="Google Shape;3233;p175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3234" name="Google Shape;3234;p1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35" name="Google Shape;3235;p1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6" name="Google Shape;3236;p175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3237" name="Google Shape;3237;p1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38" name="Google Shape;3238;p1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9" name="Google Shape;3239;p175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3240" name="Google Shape;3240;p1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41" name="Google Shape;3241;p1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2" name="Google Shape;3242;p175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43" name="Google Shape;3243;p17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4" name="Google Shape;3244;p17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5" name="Google Shape;3245;p17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6" name="Google Shape;3246;p17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47" name="Google Shape;3247;p175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48" name="Google Shape;3248;p175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49" name="Google Shape;3249;p175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3250" name="Google Shape;3250;p1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51" name="Google Shape;3251;p1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52" name="Google Shape;3252;p17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3" name="Google Shape;3253;p17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3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5" name="Google Shape;3255;p176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6" name="Google Shape;3256;p1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57" name="Google Shape;3257;p1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258" name="Google Shape;3258;p1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59" name="Google Shape;3259;p17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60" name="Google Shape;3260;p1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1" name="Google Shape;3261;p1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62" name="Google Shape;3262;p176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263" name="Google Shape;3263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64" name="Google Shape;3264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5" name="Google Shape;3265;p17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66" name="Google Shape;3266;p176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7" name="Google Shape;3267;p176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268" name="Google Shape;3268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69" name="Google Shape;3269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0" name="Google Shape;3270;p176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1" name="Google Shape;3271;p176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272" name="Google Shape;3272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73" name="Google Shape;3273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4" name="Google Shape;3274;p176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5" name="Google Shape;3275;p176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276" name="Google Shape;3276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77" name="Google Shape;3277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8" name="Google Shape;3278;p176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9" name="Google Shape;3279;p176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280" name="Google Shape;3280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81" name="Google Shape;3281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2" name="Google Shape;3282;p176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83" name="Google Shape;3283;p176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284" name="Google Shape;3284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85" name="Google Shape;3285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6" name="Google Shape;3286;p176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87" name="Google Shape;3287;p176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88" name="Google Shape;3288;p176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89" name="Google Shape;3289;p176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90" name="Google Shape;3290;p176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p177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3" name="Google Shape;3293;p1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94" name="Google Shape;3294;p1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295" name="Google Shape;3295;p1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96" name="Google Shape;3296;p17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97" name="Google Shape;3297;p1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98" name="Google Shape;3298;p1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99" name="Google Shape;3299;p177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300" name="Google Shape;3300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01" name="Google Shape;3301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2" name="Google Shape;3302;p177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3" name="Google Shape;3303;p177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4" name="Google Shape;3304;p177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305" name="Google Shape;3305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06" name="Google Shape;3306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7" name="Google Shape;3307;p177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8" name="Google Shape;3308;p177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309" name="Google Shape;3309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10" name="Google Shape;3310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1" name="Google Shape;3311;p177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2" name="Google Shape;3312;p177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313" name="Google Shape;3313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14" name="Google Shape;3314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5" name="Google Shape;3315;p177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6" name="Google Shape;3316;p177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317" name="Google Shape;3317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18" name="Google Shape;3318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9" name="Google Shape;3319;p177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20" name="Google Shape;3320;p177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321" name="Google Shape;3321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22" name="Google Shape;3322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3" name="Google Shape;3323;p177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24" name="Google Shape;3324;p177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25" name="Google Shape;3325;p177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26" name="Google Shape;3326;p17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27" name="Google Shape;3327;p177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9" name="Google Shape;3329;p178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0" name="Google Shape;3330;p1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31" name="Google Shape;3331;p1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32" name="Google Shape;3332;p1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33" name="Google Shape;3333;p17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4" name="Google Shape;3334;p1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35" name="Google Shape;3335;p1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336" name="Google Shape;3336;p178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337" name="Google Shape;3337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8" name="Google Shape;3338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9" name="Google Shape;3339;p178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40" name="Google Shape;3340;p178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1" name="Google Shape;3341;p178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342" name="Google Shape;3342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43" name="Google Shape;3343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4" name="Google Shape;3344;p178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45" name="Google Shape;3345;p178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6" name="Google Shape;3346;p178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47" name="Google Shape;3347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48" name="Google Shape;3348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9" name="Google Shape;3349;p178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0" name="Google Shape;3350;p178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51" name="Google Shape;3351;p178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52" name="Google Shape;3352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3" name="Google Shape;3353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54" name="Google Shape;3354;p178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5" name="Google Shape;3355;p178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56" name="Google Shape;3356;p178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57" name="Google Shape;3357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8" name="Google Shape;3358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59" name="Google Shape;3359;p178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60" name="Google Shape;3360;p178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1" name="Google Shape;3361;p178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62" name="Google Shape;3362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3" name="Google Shape;3363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4" name="Google Shape;3364;p178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65" name="Google Shape;3365;p178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6" name="Google Shape;3366;p178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367" name="Google Shape;3367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8" name="Google Shape;3368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9" name="Google Shape;3369;p178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1" name="Google Shape;3371;p1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72" name="Google Shape;3372;p1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73" name="Google Shape;3373;p1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74" name="Google Shape;3374;p17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75" name="Google Shape;3375;p1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76" name="Google Shape;3376;p1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77" name="Google Shape;3377;p179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8" name="Google Shape;3378;p179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9" name="Google Shape;3379;p1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0" name="Google Shape;3380;p1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1" name="Google Shape;3381;p179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82" name="Google Shape;3382;p179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3" name="Google Shape;3383;p179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384" name="Google Shape;3384;p1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5" name="Google Shape;3385;p1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6" name="Google Shape;3386;p179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87" name="Google Shape;3387;p179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8" name="Google Shape;3388;p179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389" name="Google Shape;3389;p1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90" name="Google Shape;3390;p1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1" name="Google Shape;3391;p179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92" name="Google Shape;3392;p179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93" name="Google Shape;3393;p179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394" name="Google Shape;3394;p1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95" name="Google Shape;3395;p1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6" name="Google Shape;3396;p179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97" name="Google Shape;3397;p179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98" name="Google Shape;3398;p179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399" name="Google Shape;3399;p1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0" name="Google Shape;3400;p1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01" name="Google Shape;3401;p179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2" name="Google Shape;3402;p179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03" name="Google Shape;3403;p179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404" name="Google Shape;3404;p1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5" name="Google Shape;3405;p1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06" name="Google Shape;3406;p179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7" name="Google Shape;3407;p179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08" name="Google Shape;3408;p179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409" name="Google Shape;3409;p1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0" name="Google Shape;3410;p1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1" name="Google Shape;3411;p179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12" name="Google Shape;3412;p179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3" name="Google Shape;3413;p179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414" name="Google Shape;3414;p1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5" name="Google Shape;3415;p1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6" name="Google Shape;3416;p179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1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19" name="Google Shape;3419;p1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420" name="Google Shape;3420;p1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21" name="Google Shape;3421;p18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22" name="Google Shape;3422;p1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23" name="Google Shape;3423;p18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24" name="Google Shape;3424;p180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25" name="Google Shape;3425;p180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426" name="Google Shape;3426;p1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27" name="Google Shape;3427;p1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8" name="Google Shape;3428;p180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29" name="Google Shape;3429;p180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0" name="Google Shape;3430;p180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31" name="Google Shape;3431;p1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2" name="Google Shape;3432;p1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3" name="Google Shape;3433;p180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34" name="Google Shape;3434;p180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5" name="Google Shape;3435;p180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36" name="Google Shape;3436;p1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7" name="Google Shape;3437;p1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8" name="Google Shape;3438;p180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39" name="Google Shape;3439;p180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0" name="Google Shape;3440;p180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441" name="Google Shape;3441;p1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42" name="Google Shape;3442;p1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3" name="Google Shape;3443;p180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44" name="Google Shape;3444;p180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5" name="Google Shape;3445;p180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446" name="Google Shape;3446;p1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47" name="Google Shape;3447;p1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8" name="Google Shape;3448;p180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49" name="Google Shape;3449;p180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50" name="Google Shape;3450;p180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451" name="Google Shape;3451;p1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2" name="Google Shape;3452;p1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53" name="Google Shape;3453;p180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4" name="Google Shape;3454;p180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55" name="Google Shape;3455;p180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456" name="Google Shape;3456;p1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7" name="Google Shape;3457;p1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58" name="Google Shape;3458;p180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9" name="Google Shape;3459;p180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0" name="Google Shape;3460;p180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461" name="Google Shape;3461;p1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2" name="Google Shape;3462;p1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3" name="Google Shape;3463;p180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" name="Google Shape;3465;p1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66" name="Google Shape;3466;p1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467" name="Google Shape;3467;p1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68" name="Google Shape;3468;p18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69" name="Google Shape;3469;p1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70" name="Google Shape;3470;p1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471" name="Google Shape;3471;p181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3472" name="Google Shape;3472;p1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73" name="Google Shape;3473;p18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4" name="Google Shape;3474;p181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5" name="Google Shape;3475;p181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476" name="Google Shape;3476;p181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3477" name="Google Shape;3477;p1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78" name="Google Shape;3478;p18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9" name="Google Shape;3479;p181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0" name="Google Shape;3480;p181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481" name="Google Shape;3481;p181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3482" name="Google Shape;3482;p1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3" name="Google Shape;3483;p18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4" name="Google Shape;3484;p181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5" name="Google Shape;3485;p181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7" name="Google Shape;3487;p18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3488" name="Google Shape;3488;p182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9" name="Google Shape;3489;p1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90" name="Google Shape;3490;p1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491" name="Google Shape;3491;p1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92" name="Google Shape;3492;p18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93" name="Google Shape;3493;p1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94" name="Google Shape;3494;p1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495" name="Google Shape;3495;p182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3496" name="Google Shape;3496;p18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97" name="Google Shape;3497;p18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8" name="Google Shape;3498;p182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99" name="Google Shape;3499;p182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0" name="Google Shape;3500;p182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01" name="Google Shape;3501;p182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3502" name="Google Shape;3502;p18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03" name="Google Shape;3503;p18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4" name="Google Shape;3504;p182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5" name="Google Shape;3505;p182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7" name="Google Shape;3507;p1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8" name="Google Shape;3508;p1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09" name="Google Shape;3509;p1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0" name="Google Shape;3510;p18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11" name="Google Shape;3511;p1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2" name="Google Shape;3512;p1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13" name="Google Shape;3513;p183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14" name="Google Shape;3514;p183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5" name="Google Shape;3515;p183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6" name="Google Shape;3516;p183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7" name="Google Shape;3517;p183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8" name="Google Shape;3518;p183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19" name="Google Shape;3519;p183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20" name="Google Shape;3520;p183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1" name="Google Shape;3521;p183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2" name="Google Shape;3522;p183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3" name="Google Shape;3523;p183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4" name="Google Shape;3524;p183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25" name="Google Shape;3525;p183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26" name="Google Shape;3526;p183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7" name="Google Shape;3527;p183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8" name="Google Shape;3528;p183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29" name="Google Shape;3529;p183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30" name="Google Shape;3530;p183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31" name="Google Shape;3531;p183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32" name="Google Shape;3532;p183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3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4" name="Google Shape;3534;p18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5" name="Google Shape;3535;p1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36" name="Google Shape;3536;p1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37" name="Google Shape;3537;p1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38" name="Google Shape;3538;p18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39" name="Google Shape;3539;p1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40" name="Google Shape;3540;p18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41" name="Google Shape;3541;p184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42" name="Google Shape;3542;p18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3" name="Google Shape;3543;p18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4" name="Google Shape;3544;p18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5" name="Google Shape;3545;p184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46" name="Google Shape;3546;p184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47" name="Google Shape;3547;p184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548" name="Google Shape;3548;p1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9" name="Google Shape;3549;p18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0" name="Google Shape;3550;p18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1" name="Google Shape;3551;p1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3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" name="Google Shape;3553;p18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4" name="Google Shape;3554;p1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5" name="Google Shape;3555;p1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56" name="Google Shape;3556;p1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57" name="Google Shape;3557;p18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58" name="Google Shape;3558;p1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59" name="Google Shape;3559;p1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60" name="Google Shape;3560;p185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61" name="Google Shape;3561;p18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2" name="Google Shape;3562;p18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3" name="Google Shape;3563;p18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4" name="Google Shape;3564;p185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65" name="Google Shape;3565;p185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66" name="Google Shape;3566;p185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567" name="Google Shape;3567;p1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8" name="Google Shape;3568;p1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9" name="Google Shape;3569;p1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0" name="Google Shape;3570;p1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2" name="Google Shape;3572;p18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3" name="Google Shape;3573;p1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4" name="Google Shape;3574;p1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75" name="Google Shape;3575;p1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76" name="Google Shape;3576;p18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77" name="Google Shape;3577;p1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78" name="Google Shape;3578;p1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9" name="Google Shape;3579;p186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80" name="Google Shape;3580;p18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1" name="Google Shape;3581;p18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2" name="Google Shape;3582;p18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3" name="Google Shape;3583;p186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84" name="Google Shape;3584;p186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85" name="Google Shape;3585;p186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586" name="Google Shape;3586;p1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7" name="Google Shape;3587;p1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8" name="Google Shape;3588;p1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9" name="Google Shape;3589;p1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3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1" name="Google Shape;3591;p18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2" name="Google Shape;3592;p1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93" name="Google Shape;3593;p1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94" name="Google Shape;3594;p1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95" name="Google Shape;3595;p18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96" name="Google Shape;3596;p1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97" name="Google Shape;3597;p1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98" name="Google Shape;3598;p187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99" name="Google Shape;3599;p18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0" name="Google Shape;3600;p18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1" name="Google Shape;3601;p18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2" name="Google Shape;3602;p187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3" name="Google Shape;3603;p187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4" name="Google Shape;3604;p187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605" name="Google Shape;3605;p1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6" name="Google Shape;3606;p1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7" name="Google Shape;3607;p1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8" name="Google Shape;3608;p1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3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0" name="Google Shape;3610;p18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1" name="Google Shape;3611;p1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2" name="Google Shape;3612;p1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613" name="Google Shape;3613;p1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14" name="Google Shape;3614;p18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15" name="Google Shape;3615;p1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16" name="Google Shape;3616;p1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7" name="Google Shape;3617;p188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8" name="Google Shape;3618;p18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9" name="Google Shape;3619;p18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0" name="Google Shape;3620;p18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1" name="Google Shape;3621;p188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22" name="Google Shape;3622;p188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23" name="Google Shape;3623;p188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24" name="Google Shape;3624;p18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5" name="Google Shape;3625;p188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626" name="Google Shape;3626;p1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7" name="Google Shape;3627;p18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8" name="Google Shape;3628;p1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9" name="Google Shape;3629;p18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0" name="Google Shape;3630;p1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3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2" name="Google Shape;3632;p18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3" name="Google Shape;3633;p1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34" name="Google Shape;3634;p1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635" name="Google Shape;3635;p1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36" name="Google Shape;3636;p18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37" name="Google Shape;3637;p1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38" name="Google Shape;3638;p1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39" name="Google Shape;3639;p189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40" name="Google Shape;3640;p18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1" name="Google Shape;3641;p18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2" name="Google Shape;3642;p18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3" name="Google Shape;3643;p18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44" name="Google Shape;3644;p189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45" name="Google Shape;3645;p189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46" name="Google Shape;3646;p18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7" name="Google Shape;3647;p18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648" name="Google Shape;3648;p1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9" name="Google Shape;3649;p1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0" name="Google Shape;3650;p1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1" name="Google Shape;3651;p1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2" name="Google Shape;3652;p1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3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4" name="Google Shape;3654;p19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5" name="Google Shape;3655;p1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6" name="Google Shape;3656;p1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657" name="Google Shape;3657;p1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58" name="Google Shape;3658;p19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59" name="Google Shape;3659;p1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60" name="Google Shape;3660;p1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1" name="Google Shape;3661;p190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2" name="Google Shape;3662;p19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3" name="Google Shape;3663;p19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4" name="Google Shape;3664;p19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5" name="Google Shape;3665;p19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6" name="Google Shape;3666;p190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7" name="Google Shape;3667;p190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8" name="Google Shape;3668;p19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9" name="Google Shape;3669;p19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670" name="Google Shape;3670;p1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1" name="Google Shape;3671;p1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2" name="Google Shape;3672;p1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3" name="Google Shape;3673;p1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4" name="Google Shape;3674;p1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3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" name="Google Shape;3676;p19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7" name="Google Shape;3677;p1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78" name="Google Shape;3678;p1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679" name="Google Shape;3679;p1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80" name="Google Shape;3680;p19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81" name="Google Shape;3681;p1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82" name="Google Shape;3682;p1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83" name="Google Shape;3683;p191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84" name="Google Shape;3684;p19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5" name="Google Shape;3685;p19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6" name="Google Shape;3686;p19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7" name="Google Shape;3687;p19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88" name="Google Shape;3688;p191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89" name="Google Shape;3689;p191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90" name="Google Shape;3690;p19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1" name="Google Shape;3691;p19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692" name="Google Shape;3692;p19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3" name="Google Shape;3693;p19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4" name="Google Shape;3694;p19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5" name="Google Shape;3695;p19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6" name="Google Shape;3696;p19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8" name="Google Shape;3698;p19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9" name="Google Shape;3699;p1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0" name="Google Shape;3700;p1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01" name="Google Shape;3701;p1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02" name="Google Shape;3702;p19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03" name="Google Shape;3703;p1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04" name="Google Shape;3704;p1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5" name="Google Shape;3705;p19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6" name="Google Shape;3706;p19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7" name="Google Shape;3707;p19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8" name="Google Shape;3708;p19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9" name="Google Shape;3709;p19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0" name="Google Shape;3710;p19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1" name="Google Shape;3711;p192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2" name="Google Shape;3712;p192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3" name="Google Shape;3713;p192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4" name="Google Shape;3714;p192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5" name="Google Shape;3715;p192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716" name="Google Shape;3716;p1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7" name="Google Shape;3717;p19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8" name="Google Shape;3718;p1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9" name="Google Shape;3719;p19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0" name="Google Shape;3720;p1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1" name="Google Shape;3721;p19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3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3" name="Google Shape;3723;p19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4" name="Google Shape;3724;p1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25" name="Google Shape;3725;p1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26" name="Google Shape;3726;p1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27" name="Google Shape;3727;p19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28" name="Google Shape;3728;p1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29" name="Google Shape;3729;p1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30" name="Google Shape;3730;p19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31" name="Google Shape;3731;p19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2" name="Google Shape;3732;p19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3" name="Google Shape;3733;p19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4" name="Google Shape;3734;p19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5" name="Google Shape;3735;p19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6" name="Google Shape;3736;p193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37" name="Google Shape;3737;p193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38" name="Google Shape;3738;p193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39" name="Google Shape;3739;p19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40" name="Google Shape;3740;p193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741" name="Google Shape;3741;p1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2" name="Google Shape;3742;p1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3" name="Google Shape;3743;p1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4" name="Google Shape;3744;p1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5" name="Google Shape;3745;p1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6" name="Google Shape;3746;p1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3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8" name="Google Shape;3748;p19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9" name="Google Shape;3749;p1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50" name="Google Shape;3750;p1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51" name="Google Shape;3751;p1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52" name="Google Shape;3752;p19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53" name="Google Shape;3753;p1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54" name="Google Shape;3754;p19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55" name="Google Shape;3755;p194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56" name="Google Shape;3756;p19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7" name="Google Shape;3757;p19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8" name="Google Shape;3758;p19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9" name="Google Shape;3759;p19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0" name="Google Shape;3760;p19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1" name="Google Shape;3761;p194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2" name="Google Shape;3762;p194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3" name="Google Shape;3763;p194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4" name="Google Shape;3764;p194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5" name="Google Shape;3765;p194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766" name="Google Shape;3766;p19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7" name="Google Shape;3767;p19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8" name="Google Shape;3768;p19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9" name="Google Shape;3769;p19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0" name="Google Shape;3770;p19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1" name="Google Shape;3771;p19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3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3" name="Google Shape;3773;p195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4" name="Google Shape;3774;p1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5" name="Google Shape;3775;p1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76" name="Google Shape;3776;p1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77" name="Google Shape;3777;p19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78" name="Google Shape;3778;p1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79" name="Google Shape;3779;p1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80" name="Google Shape;3780;p195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81" name="Google Shape;3781;p195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2" name="Google Shape;3782;p195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3" name="Google Shape;3783;p195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4" name="Google Shape;3784;p195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5" name="Google Shape;3785;p195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6" name="Google Shape;3786;p195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87" name="Google Shape;3787;p195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88" name="Google Shape;3788;p195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89" name="Google Shape;3789;p195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90" name="Google Shape;3790;p195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791" name="Google Shape;3791;p195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2" name="Google Shape;3792;p195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3" name="Google Shape;3793;p195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4" name="Google Shape;3794;p195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5" name="Google Shape;3795;p195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6" name="Google Shape;3796;p195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3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8" name="Google Shape;3798;p19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9" name="Google Shape;3799;p1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00" name="Google Shape;3800;p1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801" name="Google Shape;3801;p1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02" name="Google Shape;3802;p19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3" name="Google Shape;3803;p1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04" name="Google Shape;3804;p1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05" name="Google Shape;3805;p19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06" name="Google Shape;3806;p19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7" name="Google Shape;3807;p196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08" name="Google Shape;3808;p19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9" name="Google Shape;3809;p19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0" name="Google Shape;3810;p19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1" name="Google Shape;3811;p196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2" name="Google Shape;3812;p19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3" name="Google Shape;3813;p196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4" name="Google Shape;3814;p19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5" name="Google Shape;3815;p19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6" name="Google Shape;3816;p19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7" name="Google Shape;3817;p19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818" name="Google Shape;3818;p1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9" name="Google Shape;3819;p19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0" name="Google Shape;3820;p1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1" name="Google Shape;3821;p19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2" name="Google Shape;3822;p1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3" name="Google Shape;3823;p196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4" name="Google Shape;3824;p1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3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6" name="Google Shape;3826;p19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7" name="Google Shape;3827;p1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8" name="Google Shape;3828;p1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829" name="Google Shape;3829;p1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30" name="Google Shape;3830;p19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31" name="Google Shape;3831;p1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32" name="Google Shape;3832;p1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33" name="Google Shape;3833;p197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34" name="Google Shape;3834;p19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5" name="Google Shape;3835;p197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36" name="Google Shape;3836;p19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7" name="Google Shape;3837;p197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38" name="Google Shape;3838;p19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9" name="Google Shape;3839;p197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40" name="Google Shape;3840;p19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1" name="Google Shape;3841;p197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42" name="Google Shape;3842;p19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3" name="Google Shape;3843;p197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44" name="Google Shape;3844;p19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5" name="Google Shape;3845;p197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846" name="Google Shape;3846;p1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7" name="Google Shape;3847;p1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8" name="Google Shape;3848;p1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9" name="Google Shape;3849;p1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0" name="Google Shape;3850;p1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1" name="Google Shape;3851;p1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2" name="Google Shape;3852;p1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3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4" name="Google Shape;3854;p198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5" name="Google Shape;3855;p1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56" name="Google Shape;3856;p1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857" name="Google Shape;3857;p1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58" name="Google Shape;3858;p19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59" name="Google Shape;3859;p1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60" name="Google Shape;3860;p1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1" name="Google Shape;3861;p198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2" name="Google Shape;3862;p198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3" name="Google Shape;3863;p198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4" name="Google Shape;3864;p198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5" name="Google Shape;3865;p198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6" name="Google Shape;3866;p198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7" name="Google Shape;3867;p198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8" name="Google Shape;3868;p198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9" name="Google Shape;3869;p198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0" name="Google Shape;3870;p198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1" name="Google Shape;3871;p198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2" name="Google Shape;3872;p198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3" name="Google Shape;3873;p198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874" name="Google Shape;3874;p1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5" name="Google Shape;3875;p1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6" name="Google Shape;3876;p1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7" name="Google Shape;3877;p1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8" name="Google Shape;3878;p1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9" name="Google Shape;3879;p198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0" name="Google Shape;3880;p198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2" name="Google Shape;3882;p199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3" name="Google Shape;3883;p1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84" name="Google Shape;3884;p1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885" name="Google Shape;3885;p1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86" name="Google Shape;3886;p19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87" name="Google Shape;3887;p1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88" name="Google Shape;3888;p19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89" name="Google Shape;3889;p199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90" name="Google Shape;3890;p199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1" name="Google Shape;3891;p199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92" name="Google Shape;3892;p199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3" name="Google Shape;3893;p199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94" name="Google Shape;3894;p199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5" name="Google Shape;3895;p199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96" name="Google Shape;3896;p199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7" name="Google Shape;3897;p199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98" name="Google Shape;3898;p199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9" name="Google Shape;3899;p199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00" name="Google Shape;3900;p199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1" name="Google Shape;3901;p199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902" name="Google Shape;3902;p1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3" name="Google Shape;3903;p1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4" name="Google Shape;3904;p1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5" name="Google Shape;3905;p1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6" name="Google Shape;3906;p1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7" name="Google Shape;3907;p199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8" name="Google Shape;3908;p199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3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0" name="Google Shape;3910;p2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1" name="Google Shape;3911;p20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12" name="Google Shape;3912;p2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13" name="Google Shape;3913;p20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14" name="Google Shape;3914;p2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15" name="Google Shape;3915;p20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6" name="Google Shape;3916;p20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7" name="Google Shape;3917;p200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8" name="Google Shape;3918;p20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9" name="Google Shape;3919;p200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0" name="Google Shape;3920;p20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1" name="Google Shape;3921;p200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2" name="Google Shape;3922;p20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3" name="Google Shape;3923;p200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4" name="Google Shape;3924;p20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5" name="Google Shape;3925;p200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6" name="Google Shape;3926;p20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7" name="Google Shape;3927;p200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8" name="Google Shape;3928;p20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9" name="Google Shape;3929;p200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30" name="Google Shape;3930;p20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1" name="Google Shape;3931;p200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932" name="Google Shape;3932;p2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3" name="Google Shape;3933;p20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4" name="Google Shape;3934;p2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5" name="Google Shape;3935;p20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6" name="Google Shape;3936;p2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7" name="Google Shape;3937;p20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8" name="Google Shape;3938;p2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9" name="Google Shape;3939;p20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3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" name="Google Shape;3941;p2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42" name="Google Shape;3942;p20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43" name="Google Shape;3943;p2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44" name="Google Shape;3944;p20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45" name="Google Shape;3945;p2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46" name="Google Shape;3946;p20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47" name="Google Shape;3947;p20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8" name="Google Shape;3948;p201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49" name="Google Shape;3949;p20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0" name="Google Shape;3950;p201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51" name="Google Shape;3951;p20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2" name="Google Shape;3952;p201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53" name="Google Shape;3953;p20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4" name="Google Shape;3954;p201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55" name="Google Shape;3955;p20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6" name="Google Shape;3956;p201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57" name="Google Shape;3957;p20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8" name="Google Shape;3958;p201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59" name="Google Shape;3959;p20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0" name="Google Shape;3960;p201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1" name="Google Shape;3961;p20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2" name="Google Shape;3962;p201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963" name="Google Shape;3963;p2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4" name="Google Shape;3964;p2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5" name="Google Shape;3965;p2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6" name="Google Shape;3966;p2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7" name="Google Shape;3967;p2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8" name="Google Shape;3968;p2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9" name="Google Shape;3969;p2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0" name="Google Shape;3970;p20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3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2" name="Google Shape;3972;p2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3" name="Google Shape;3973;p2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74" name="Google Shape;3974;p2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75" name="Google Shape;3975;p20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76" name="Google Shape;3976;p2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77" name="Google Shape;3977;p20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8" name="Google Shape;3978;p202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9" name="Google Shape;3979;p202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80" name="Google Shape;3980;p202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1" name="Google Shape;3981;p202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82" name="Google Shape;3982;p202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3" name="Google Shape;3983;p202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84" name="Google Shape;3984;p202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5" name="Google Shape;3985;p202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86" name="Google Shape;3986;p202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7" name="Google Shape;3987;p202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88" name="Google Shape;3988;p202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9" name="Google Shape;3989;p202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90" name="Google Shape;3990;p202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1" name="Google Shape;3991;p202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92" name="Google Shape;3992;p202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3" name="Google Shape;3993;p202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994" name="Google Shape;3994;p20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5" name="Google Shape;3995;p20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6" name="Google Shape;3996;p20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7" name="Google Shape;3997;p20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8" name="Google Shape;3998;p20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9" name="Google Shape;3999;p20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0" name="Google Shape;4000;p20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1" name="Google Shape;4001;p20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4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" name="Google Shape;4003;p20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04" name="Google Shape;4004;p20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005" name="Google Shape;4005;p2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6" name="Google Shape;4006;p20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007" name="Google Shape;4007;p2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8" name="Google Shape;4008;p20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09" name="Google Shape;4009;p203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0" name="Google Shape;4010;p203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1" name="Google Shape;4011;p203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2" name="Google Shape;4012;p203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3" name="Google Shape;4013;p203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4" name="Google Shape;4014;p203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5" name="Google Shape;4015;p203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6" name="Google Shape;4016;p203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7" name="Google Shape;4017;p203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8" name="Google Shape;4018;p203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9" name="Google Shape;4019;p203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0" name="Google Shape;4020;p203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1" name="Google Shape;4021;p203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2" name="Google Shape;4022;p203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3" name="Google Shape;4023;p203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4" name="Google Shape;4024;p203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025" name="Google Shape;4025;p20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6" name="Google Shape;4026;p20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7" name="Google Shape;4027;p20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8" name="Google Shape;4028;p20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9" name="Google Shape;4029;p20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0" name="Google Shape;4030;p20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1" name="Google Shape;4031;p20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2" name="Google Shape;4032;p20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4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4" name="Google Shape;4034;p20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4035" name="Google Shape;4035;p204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36" name="Google Shape;4036;p20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37" name="Google Shape;4037;p20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038" name="Google Shape;4038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4039" name="Google Shape;4039;p204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4040" name="Google Shape;4040;p204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4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2" name="Google Shape;4042;p20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043" name="Google Shape;4043;p20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44" name="Google Shape;4044;p20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45" name="Google Shape;4045;p205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046" name="Google Shape;4046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4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8" name="Google Shape;4048;p20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49" name="Google Shape;4049;p20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0" name="Google Shape;4050;p206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4051" name="Google Shape;4051;p206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4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3" name="Google Shape;4053;p20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54" name="Google Shape;4054;p20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4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6" name="Google Shape;4056;p20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057" name="Google Shape;4057;p20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4058" name="Google Shape;4058;p208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4059" name="Google Shape;4059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26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26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8" name="Google Shape;468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" name="Google Shape;470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6" name="Google Shape;496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8" name="Google Shape;498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6" name="Google Shape;596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6" name="Google Shape;616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8" name="Google Shape;61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8" name="Google Shape;638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0" name="Google Shape;64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0" name="Google Shape;660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2" name="Google Shape;662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7" name="Google Shape;687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0" name="Google Shape;710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5" name="Google Shape;735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7" name="Google Shape;737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2" name="Google Shape;762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8" name="Google Shape;788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6" name="Google Shape;816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8" name="Google Shape;818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6" name="Google Shape;846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1" name="Google Shape;871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3" name="Google Shape;873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993" name="Google Shape;993;p4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94" name="Google Shape;994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996;p4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9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9" name="Google Shape;999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00" name="Google Shape;10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2" name="Google Shape;1002;p4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p5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6" name="Google Shape;1006;p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7" name="Google Shape;1007;p5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8" name="Google Shape;10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1" name="Google Shape;1011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1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51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8" name="Google Shape;1018;p5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5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3" name="Google Shape;1023;p5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5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025" name="Google Shape;1025;p5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26" name="Google Shape;102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7" name="Google Shape;1027;p5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8" name="Google Shape;1028;p5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9" name="Google Shape;1029;p5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3" name="Google Shape;1033;p5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5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35" name="Google Shape;103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6" name="Google Shape;1036;p5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7" name="Google Shape;1037;p5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8" name="Google Shape;1038;p5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39" name="Google Shape;103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5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3" name="Google Shape;1043;p5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5" name="Google Shape;104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6" name="Google Shape;1046;p5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7" name="Google Shape;1047;p5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8" name="Google Shape;1048;p5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49" name="Google Shape;104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5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Google Shape;1052;p5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53" name="Google Shape;1053;p5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4" name="Google Shape;105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55" name="Google Shape;105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57" name="Google Shape;1057;p5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8" name="Google Shape;1058;p5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9" name="Google Shape;1059;p5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060" name="Google Shape;1060;p5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5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5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4" name="Google Shape;1064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5" name="Google Shape;1065;p58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6" name="Google Shape;1066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Google Shape;1068;p5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5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0" name="Google Shape;1070;p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1" name="Google Shape;1071;p5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4" name="Google Shape;1074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75" name="Google Shape;1075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6" name="Google Shape;1076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77" name="Google Shape;1077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8" name="Google Shape;1078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9" name="Google Shape;1079;p6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1" name="Google Shape;1081;p6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6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3" name="Google Shape;1083;p6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84" name="Google Shape;1084;p6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5" name="Google Shape;1085;p6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6" name="Google Shape;1086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87" name="Google Shape;1087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8" name="Google Shape;1088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9" name="Google Shape;1089;p6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1" name="Google Shape;1091;p6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6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93" name="Google Shape;1093;p6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5" name="Google Shape;1095;p6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" name="Google Shape;1097;p6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6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1" name="Google Shape;1101;p6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02" name="Google Shape;1102;p6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03" name="Google Shape;1103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6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Google Shape;1106;p6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6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8" name="Google Shape;110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6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0" name="Google Shape;1110;p6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1" name="Google Shape;1111;p6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3" name="Google Shape;1113;p6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4" name="Google Shape;1114;p6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5" name="Google Shape;1115;p6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6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19" name="Google Shape;1119;p6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0" name="Google Shape;1120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1" name="Google Shape;1121;p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2" name="Google Shape;1122;p6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23" name="Google Shape;1123;p6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4" name="Google Shape;1124;p6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5" name="Google Shape;1125;p6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" name="Google Shape;1127;p6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6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9" name="Google Shape;112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1" name="Google Shape;1131;p6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2" name="Google Shape;1132;p6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3" name="Google Shape;1133;p6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4" name="Google Shape;1134;p6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35" name="Google Shape;1135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6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8" name="Google Shape;1138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39" name="Google Shape;1139;p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0" name="Google Shape;1140;p6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41" name="Google Shape;1141;p6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2" name="Google Shape;1142;p6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43" name="Google Shape;1143;p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4" name="Google Shape;1144;p6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45" name="Google Shape;1145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7" name="Google Shape;1147;p6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6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9" name="Google Shape;1149;p6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6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1" name="Google Shape;115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3" name="Google Shape;1153;p6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4" name="Google Shape;1154;p6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5" name="Google Shape;1155;p6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6" name="Google Shape;1156;p6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6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59" name="Google Shape;1159;p6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60" name="Google Shape;1160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61" name="Google Shape;1161;p6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3" name="Google Shape;1163;p6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64" name="Google Shape;1164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5" name="Google Shape;1165;p6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6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7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9" name="Google Shape;1169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70" name="Google Shape;1170;p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71" name="Google Shape;1171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2" name="Google Shape;1172;p7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73" name="Google Shape;1173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4" name="Google Shape;1174;p7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175" name="Google Shape;1175;p7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76" name="Google Shape;1176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7" name="Google Shape;1177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8" name="Google Shape;1178;p7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79" name="Google Shape;1179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0" name="Google Shape;1180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1" name="Google Shape;1181;p7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82" name="Google Shape;1182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3" name="Google Shape;1183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4" name="Google Shape;1184;p7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85" name="Google Shape;1185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6" name="Google Shape;1186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7" name="Google Shape;1187;p7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8" name="Google Shape;1188;p7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p7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7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7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2" name="Google Shape;1192;p7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3" name="Google Shape;1193;p7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7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7" name="Google Shape;1197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98" name="Google Shape;1198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9" name="Google Shape;1199;p7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00" name="Google Shape;1200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1" name="Google Shape;1201;p7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02" name="Google Shape;1202;p7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03" name="Google Shape;1203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4" name="Google Shape;1204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5" name="Google Shape;1205;p7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06" name="Google Shape;1206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7" name="Google Shape;1207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7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09" name="Google Shape;1209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0" name="Google Shape;1210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1" name="Google Shape;1211;p7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12" name="Google Shape;1212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3" name="Google Shape;1213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4" name="Google Shape;1214;p7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5" name="Google Shape;1215;p7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7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7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7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9" name="Google Shape;1219;p7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0" name="Google Shape;1220;p7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21" name="Google Shape;1221;p7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22" name="Google Shape;1222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3" name="Google Shape;1223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4" name="Google Shape;1224;p7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p7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7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9" name="Google Shape;1229;p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30" name="Google Shape;1230;p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1" name="Google Shape;1231;p7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32" name="Google Shape;1232;p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3" name="Google Shape;1233;p7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34" name="Google Shape;1234;p7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35" name="Google Shape;1235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6" name="Google Shape;1236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7" name="Google Shape;1237;p7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8" name="Google Shape;1238;p7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9" name="Google Shape;1239;p7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40" name="Google Shape;1240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1" name="Google Shape;1241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2" name="Google Shape;1242;p7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3" name="Google Shape;1243;p7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44" name="Google Shape;1244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5" name="Google Shape;1245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6" name="Google Shape;1246;p7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7" name="Google Shape;1247;p7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48" name="Google Shape;1248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9" name="Google Shape;1249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0" name="Google Shape;1250;p7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1" name="Google Shape;1251;p7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52" name="Google Shape;1252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3" name="Google Shape;1253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4" name="Google Shape;1254;p7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5" name="Google Shape;1255;p7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56" name="Google Shape;1256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7" name="Google Shape;1257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8" name="Google Shape;1258;p7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9" name="Google Shape;1259;p7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0" name="Google Shape;1260;p7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1" name="Google Shape;1261;p7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2" name="Google Shape;1262;p7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6" name="Google Shape;1266;p7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67" name="Google Shape;1267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8" name="Google Shape;1268;p7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69" name="Google Shape;1269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0" name="Google Shape;1270;p7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71" name="Google Shape;1271;p7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72" name="Google Shape;1272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3" name="Google Shape;1273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4" name="Google Shape;1274;p7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5" name="Google Shape;1275;p7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6" name="Google Shape;1276;p7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77" name="Google Shape;1277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8" name="Google Shape;1278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9" name="Google Shape;1279;p7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0" name="Google Shape;1280;p7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81" name="Google Shape;1281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2" name="Google Shape;1282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3" name="Google Shape;1283;p7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4" name="Google Shape;1284;p7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85" name="Google Shape;1285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6" name="Google Shape;1286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7" name="Google Shape;1287;p7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8" name="Google Shape;1288;p7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89" name="Google Shape;1289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0" name="Google Shape;1290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1" name="Google Shape;1291;p7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2" name="Google Shape;1292;p7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93" name="Google Shape;1293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4" name="Google Shape;1294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5" name="Google Shape;1295;p7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7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7" name="Google Shape;1297;p7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8" name="Google Shape;1298;p7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9" name="Google Shape;1299;p7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7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3" name="Google Shape;1303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04" name="Google Shape;1304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5" name="Google Shape;1305;p7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06" name="Google Shape;1306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7" name="Google Shape;1307;p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308" name="Google Shape;1308;p7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09" name="Google Shape;130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0" name="Google Shape;131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1" name="Google Shape;1311;p7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2" name="Google Shape;1312;p7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3" name="Google Shape;1313;p7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14" name="Google Shape;1314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5" name="Google Shape;1315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6" name="Google Shape;1316;p7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7" name="Google Shape;1317;p7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8" name="Google Shape;1318;p7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19" name="Google Shape;131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0" name="Google Shape;132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1" name="Google Shape;1321;p7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2" name="Google Shape;1322;p7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3" name="Google Shape;1323;p7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24" name="Google Shape;1324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5" name="Google Shape;1325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6" name="Google Shape;1326;p7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7" name="Google Shape;1327;p7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8" name="Google Shape;1328;p7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29" name="Google Shape;132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0" name="Google Shape;133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1" name="Google Shape;1331;p7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2" name="Google Shape;1332;p7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3" name="Google Shape;1333;p7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34" name="Google Shape;1334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5" name="Google Shape;1335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6" name="Google Shape;1336;p7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7" name="Google Shape;1337;p7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8" name="Google Shape;1338;p7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39" name="Google Shape;1339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0" name="Google Shape;1340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1" name="Google Shape;1341;p7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4" name="Google Shape;1344;p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45" name="Google Shape;1345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6" name="Google Shape;1346;p7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47" name="Google Shape;1347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8" name="Google Shape;1348;p7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7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0" name="Google Shape;1350;p7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51" name="Google Shape;135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2" name="Google Shape;135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3" name="Google Shape;1353;p7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4" name="Google Shape;1354;p7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5" name="Google Shape;1355;p7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56" name="Google Shape;135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7" name="Google Shape;135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8" name="Google Shape;1358;p7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9" name="Google Shape;1359;p7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0" name="Google Shape;1360;p7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61" name="Google Shape;136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2" name="Google Shape;136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3" name="Google Shape;1363;p7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4" name="Google Shape;1364;p7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5" name="Google Shape;1365;p7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366" name="Google Shape;136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7" name="Google Shape;136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8" name="Google Shape;1368;p7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9" name="Google Shape;1369;p7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0" name="Google Shape;1370;p7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371" name="Google Shape;137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2" name="Google Shape;137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3" name="Google Shape;1373;p7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4" name="Google Shape;1374;p7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5" name="Google Shape;1375;p7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376" name="Google Shape;137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7" name="Google Shape;137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8" name="Google Shape;1378;p7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9" name="Google Shape;1379;p7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0" name="Google Shape;1380;p7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381" name="Google Shape;138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2" name="Google Shape;138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3" name="Google Shape;1383;p7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4" name="Google Shape;1384;p7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7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386" name="Google Shape;138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7" name="Google Shape;138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8" name="Google Shape;1388;p7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1" name="Google Shape;1391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92" name="Google Shape;1392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3" name="Google Shape;1393;p7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94" name="Google Shape;1394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5" name="Google Shape;1395;p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7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7" name="Google Shape;1397;p7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98" name="Google Shape;139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9" name="Google Shape;139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0" name="Google Shape;1400;p7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1" name="Google Shape;1401;p7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2" name="Google Shape;1402;p7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03" name="Google Shape;140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4" name="Google Shape;140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5" name="Google Shape;1405;p7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6" name="Google Shape;1406;p7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7" name="Google Shape;1407;p7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08" name="Google Shape;140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9" name="Google Shape;140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0" name="Google Shape;1410;p7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1" name="Google Shape;1411;p7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2" name="Google Shape;1412;p7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13" name="Google Shape;141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4" name="Google Shape;141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5" name="Google Shape;1415;p7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6" name="Google Shape;1416;p7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7" name="Google Shape;1417;p7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18" name="Google Shape;141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9" name="Google Shape;141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0" name="Google Shape;1420;p7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1" name="Google Shape;1421;p7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2" name="Google Shape;1422;p7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23" name="Google Shape;142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4" name="Google Shape;142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5" name="Google Shape;1425;p7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6" name="Google Shape;1426;p7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7" name="Google Shape;1427;p7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28" name="Google Shape;142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9" name="Google Shape;142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0" name="Google Shape;1430;p7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1" name="Google Shape;1431;p7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2" name="Google Shape;1432;p7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33" name="Google Shape;1433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4" name="Google Shape;1434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5" name="Google Shape;1435;p7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8" name="Google Shape;1438;p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39" name="Google Shape;1439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0" name="Google Shape;1440;p7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1" name="Google Shape;1441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2" name="Google Shape;1442;p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43" name="Google Shape;1443;p7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44" name="Google Shape;144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5" name="Google Shape;1445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6" name="Google Shape;1446;p7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7" name="Google Shape;1447;p7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48" name="Google Shape;1448;p7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49" name="Google Shape;1449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0" name="Google Shape;1450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1" name="Google Shape;1451;p7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7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53" name="Google Shape;1453;p7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54" name="Google Shape;1454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5" name="Google Shape;1455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6" name="Google Shape;1456;p7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7" name="Google Shape;1457;p7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9" name="Google Shape;1459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7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2" name="Google Shape;1462;p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63" name="Google Shape;1463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4" name="Google Shape;1464;p7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5" name="Google Shape;1465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6" name="Google Shape;1466;p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67" name="Google Shape;1467;p7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468" name="Google Shape;1468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9" name="Google Shape;1469;p7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0" name="Google Shape;1470;p7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1" name="Google Shape;1471;p7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2" name="Google Shape;1472;p7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3" name="Google Shape;1473;p7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474" name="Google Shape;1474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5" name="Google Shape;1475;p7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6" name="Google Shape;1476;p7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7" name="Google Shape;1477;p7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0" name="Google Shape;1480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81" name="Google Shape;1481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2" name="Google Shape;1482;p7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83" name="Google Shape;1483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4" name="Google Shape;1484;p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5" name="Google Shape;1485;p7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6" name="Google Shape;1486;p7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7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7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7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7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1" name="Google Shape;1491;p7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2" name="Google Shape;1492;p7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7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4" name="Google Shape;1494;p7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7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6" name="Google Shape;1496;p7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7" name="Google Shape;1497;p7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8" name="Google Shape;1498;p7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9" name="Google Shape;1499;p7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Google Shape;1500;p7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1" name="Google Shape;1501;p7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2" name="Google Shape;1502;p7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3" name="Google Shape;1503;p7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4" name="Google Shape;1504;p7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8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7" name="Google Shape;1507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8" name="Google Shape;1508;p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9" name="Google Shape;1509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0" name="Google Shape;1510;p8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11" name="Google Shape;1511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2" name="Google Shape;1512;p8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3" name="Google Shape;1513;p8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4" name="Google Shape;1514;p8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8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8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p8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8" name="Google Shape;1518;p8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9" name="Google Shape;1519;p8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20" name="Google Shape;1520;p8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Google Shape;1521;p8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2" name="Google Shape;1522;p8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Google Shape;1523;p8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8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6" name="Google Shape;1526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7" name="Google Shape;1527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28" name="Google Shape;1528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9" name="Google Shape;1529;p8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30" name="Google Shape;1530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1" name="Google Shape;1531;p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2" name="Google Shape;1532;p8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3" name="Google Shape;1533;p8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8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" name="Google Shape;1535;p8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8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7" name="Google Shape;1537;p8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8" name="Google Shape;1538;p8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39" name="Google Shape;1539;p8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0" name="Google Shape;1540;p8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p8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p8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8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5" name="Google Shape;1545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6" name="Google Shape;1546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47" name="Google Shape;1547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8" name="Google Shape;1548;p8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49" name="Google Shape;1549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0" name="Google Shape;1550;p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1" name="Google Shape;1551;p8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2" name="Google Shape;1552;p8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8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8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p8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6" name="Google Shape;1556;p8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7" name="Google Shape;1557;p8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58" name="Google Shape;1558;p8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8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8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8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8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5" name="Google Shape;1565;p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66" name="Google Shape;1566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7" name="Google Shape;1567;p8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68" name="Google Shape;1568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9" name="Google Shape;1569;p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0" name="Google Shape;1570;p8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1" name="Google Shape;1571;p8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8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8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4" name="Google Shape;1574;p8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5" name="Google Shape;1575;p8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6" name="Google Shape;1576;p8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77" name="Google Shape;1577;p8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8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8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0" name="Google Shape;1580;p8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8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3" name="Google Shape;1583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4" name="Google Shape;1584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85" name="Google Shape;1585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6" name="Google Shape;1586;p8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87" name="Google Shape;1587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8" name="Google Shape;1588;p8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9" name="Google Shape;1589;p8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0" name="Google Shape;1590;p8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" name="Google Shape;1591;p8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2" name="Google Shape;1592;p8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3" name="Google Shape;1593;p8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4" name="Google Shape;1594;p8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5" name="Google Shape;1595;p8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6" name="Google Shape;1596;p8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7" name="Google Shape;1597;p8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98" name="Google Shape;1598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p8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0" name="Google Shape;1600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1" name="Google Shape;1601;p8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8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5" name="Google Shape;1605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6" name="Google Shape;1606;p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07" name="Google Shape;1607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8" name="Google Shape;1608;p8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09" name="Google Shape;1609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0" name="Google Shape;1610;p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1" name="Google Shape;1611;p8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2" name="Google Shape;1612;p8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p8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4" name="Google Shape;1614;p8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5" name="Google Shape;1615;p8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6" name="Google Shape;1616;p8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7" name="Google Shape;1617;p8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8" name="Google Shape;1618;p8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9" name="Google Shape;1619;p8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20" name="Google Shape;1620;p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1" name="Google Shape;1621;p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2" name="Google Shape;1622;p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Google Shape;1623;p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8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7" name="Google Shape;1627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8" name="Google Shape;1628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29" name="Google Shape;1629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0" name="Google Shape;1630;p8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31" name="Google Shape;1631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2" name="Google Shape;1632;p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3" name="Google Shape;1633;p8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4" name="Google Shape;1634;p8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p8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6" name="Google Shape;1636;p8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8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8" name="Google Shape;1638;p8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9" name="Google Shape;1639;p8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0" name="Google Shape;1640;p8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8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42" name="Google Shape;1642;p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3" name="Google Shape;1643;p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4" name="Google Shape;1644;p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Google Shape;1645;p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6" name="Google Shape;1646;p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8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0" name="Google Shape;1650;p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51" name="Google Shape;1651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2" name="Google Shape;1652;p8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3" name="Google Shape;1653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4" name="Google Shape;1654;p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5" name="Google Shape;1655;p8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6" name="Google Shape;1656;p8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7" name="Google Shape;1657;p8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8" name="Google Shape;1658;p8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9" name="Google Shape;1659;p8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0" name="Google Shape;1660;p8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1" name="Google Shape;1661;p8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2" name="Google Shape;1662;p8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3" name="Google Shape;1663;p8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64" name="Google Shape;1664;p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5" name="Google Shape;1665;p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6" name="Google Shape;1666;p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7" name="Google Shape;1667;p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Google Shape;1668;p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8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1" name="Google Shape;1671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2" name="Google Shape;1672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73" name="Google Shape;1673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4" name="Google Shape;1674;p8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5" name="Google Shape;1675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6" name="Google Shape;1676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7" name="Google Shape;1677;p8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8" name="Google Shape;1678;p8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9" name="Google Shape;1679;p8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0" name="Google Shape;1680;p8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1" name="Google Shape;1681;p8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8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3" name="Google Shape;1683;p8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4" name="Google Shape;1684;p8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5" name="Google Shape;1685;p8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6" name="Google Shape;1686;p8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7" name="Google Shape;1687;p8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88" name="Google Shape;1688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8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8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p8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8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6" name="Google Shape;1696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7" name="Google Shape;1697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98" name="Google Shape;1698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9" name="Google Shape;1699;p8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00" name="Google Shape;1700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1" name="Google Shape;1701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2" name="Google Shape;1702;p8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3" name="Google Shape;1703;p8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4" name="Google Shape;1704;p8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5" name="Google Shape;1705;p8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6" name="Google Shape;1706;p8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7" name="Google Shape;1707;p8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8" name="Google Shape;1708;p8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9" name="Google Shape;1709;p8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0" name="Google Shape;1710;p8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1" name="Google Shape;1711;p8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2" name="Google Shape;1712;p8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13" name="Google Shape;1713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Google Shape;1717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8" name="Google Shape;1718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9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1" name="Google Shape;1721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2" name="Google Shape;1722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23" name="Google Shape;1723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4" name="Google Shape;1724;p9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25" name="Google Shape;1725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6" name="Google Shape;1726;p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7" name="Google Shape;1727;p9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8" name="Google Shape;1728;p9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9" name="Google Shape;1729;p9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0" name="Google Shape;1730;p9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1" name="Google Shape;1731;p9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2" name="Google Shape;1732;p9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3" name="Google Shape;1733;p9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4" name="Google Shape;1734;p9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5" name="Google Shape;1735;p9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6" name="Google Shape;1736;p9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7" name="Google Shape;1737;p9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38" name="Google Shape;1738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3" name="Google Shape;1743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9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6" name="Google Shape;1746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7" name="Google Shape;1747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48" name="Google Shape;1748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9" name="Google Shape;1749;p9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50" name="Google Shape;1750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1" name="Google Shape;1751;p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2" name="Google Shape;1752;p9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3" name="Google Shape;1753;p9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9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9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9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9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9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9" name="Google Shape;1759;p9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0" name="Google Shape;1760;p9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1" name="Google Shape;1761;p9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2" name="Google Shape;1762;p9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63" name="Google Shape;1763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Google Shape;1765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7" name="Google Shape;1767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8" name="Google Shape;1768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9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1" name="Google Shape;1771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2" name="Google Shape;1772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73" name="Google Shape;1773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4" name="Google Shape;1774;p9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75" name="Google Shape;1775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6" name="Google Shape;1776;p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7" name="Google Shape;1777;p9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8" name="Google Shape;1778;p9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9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0" name="Google Shape;1780;p9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9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2" name="Google Shape;1782;p9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9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4" name="Google Shape;1784;p9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9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6" name="Google Shape;1786;p9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7" name="Google Shape;1787;p9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8" name="Google Shape;1788;p9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9" name="Google Shape;1789;p9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90" name="Google Shape;1790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9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9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p9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6" name="Google Shape;1796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9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0" name="Google Shape;1800;p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01" name="Google Shape;1801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2" name="Google Shape;1802;p9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03" name="Google Shape;1803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4" name="Google Shape;1804;p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5" name="Google Shape;1805;p9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6" name="Google Shape;1806;p9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9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8" name="Google Shape;1808;p9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p9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0" name="Google Shape;1810;p9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9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2" name="Google Shape;1812;p9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9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4" name="Google Shape;1814;p9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Google Shape;1815;p9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6" name="Google Shape;1816;p9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7" name="Google Shape;1817;p9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18" name="Google Shape;1818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" name="Google Shape;1821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Google Shape;1822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4" name="Google Shape;1824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9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7" name="Google Shape;1827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8" name="Google Shape;1828;p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9" name="Google Shape;1829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0" name="Google Shape;1830;p9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31" name="Google Shape;1831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2" name="Google Shape;1832;p9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3" name="Google Shape;1833;p9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4" name="Google Shape;1834;p9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5" name="Google Shape;1835;p9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6" name="Google Shape;1836;p9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9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8" name="Google Shape;1838;p9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9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0" name="Google Shape;1840;p9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9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2" name="Google Shape;1842;p9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3" name="Google Shape;1843;p9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4" name="Google Shape;1844;p9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9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46" name="Google Shape;1846;p9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9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9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p9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p9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p9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p9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9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5" name="Google Shape;1855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6" name="Google Shape;1856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57" name="Google Shape;1857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8" name="Google Shape;1858;p9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59" name="Google Shape;1859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60" name="Google Shape;1860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1" name="Google Shape;1861;p9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2" name="Google Shape;1862;p9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3" name="Google Shape;1863;p9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4" name="Google Shape;1864;p9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5" name="Google Shape;1865;p9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6" name="Google Shape;1866;p9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7" name="Google Shape;1867;p9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8" name="Google Shape;1868;p9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9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0" name="Google Shape;1870;p9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1" name="Google Shape;1871;p9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2" name="Google Shape;1872;p9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3" name="Google Shape;1873;p9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74" name="Google Shape;1874;p9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9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9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7" name="Google Shape;1877;p9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8" name="Google Shape;1878;p9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9" name="Google Shape;1879;p9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0" name="Google Shape;1880;p9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3" name="Google Shape;1883;p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84" name="Google Shape;1884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5" name="Google Shape;1885;p9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6" name="Google Shape;1886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7" name="Google Shape;1887;p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8" name="Google Shape;1888;p9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9" name="Google Shape;1889;p9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0" name="Google Shape;1890;p9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9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2" name="Google Shape;1892;p9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3" name="Google Shape;1893;p9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4" name="Google Shape;1894;p9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5" name="Google Shape;1895;p9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6" name="Google Shape;1896;p9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7" name="Google Shape;1897;p9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8" name="Google Shape;1898;p9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9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0" name="Google Shape;1900;p9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9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2" name="Google Shape;1902;p9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3" name="Google Shape;1903;p9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04" name="Google Shape;1904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5" name="Google Shape;1905;p9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6" name="Google Shape;1906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9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9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1" name="Google Shape;1911;p9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4" name="Google Shape;1914;p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15" name="Google Shape;1915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6" name="Google Shape;1916;p9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17" name="Google Shape;1917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8" name="Google Shape;1918;p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9" name="Google Shape;1919;p9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0" name="Google Shape;1920;p9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1" name="Google Shape;1921;p9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9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3" name="Google Shape;1923;p9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4" name="Google Shape;1924;p9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5" name="Google Shape;1925;p9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6" name="Google Shape;1926;p9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7" name="Google Shape;1927;p9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8" name="Google Shape;1928;p9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9" name="Google Shape;1929;p9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0" name="Google Shape;1930;p9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1" name="Google Shape;1931;p9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2" name="Google Shape;1932;p9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3" name="Google Shape;1933;p9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4" name="Google Shape;1934;p9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35" name="Google Shape;1935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6" name="Google Shape;1936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Google Shape;1937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8" name="Google Shape;1938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9" name="Google Shape;1939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0" name="Google Shape;1940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1" name="Google Shape;1941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2" name="Google Shape;1942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5" name="Google Shape;1945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46" name="Google Shape;1946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7" name="Google Shape;1947;p9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48" name="Google Shape;1948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9" name="Google Shape;1949;p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0" name="Google Shape;1950;p9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1" name="Google Shape;1951;p9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2" name="Google Shape;1952;p9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3" name="Google Shape;1953;p9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4" name="Google Shape;1954;p9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5" name="Google Shape;1955;p9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6" name="Google Shape;1956;p9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7" name="Google Shape;1957;p9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8" name="Google Shape;1958;p9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9" name="Google Shape;1959;p9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0" name="Google Shape;1960;p9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1" name="Google Shape;1961;p9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2" name="Google Shape;1962;p9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3" name="Google Shape;1963;p9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4" name="Google Shape;1964;p9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p9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66" name="Google Shape;1966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7" name="Google Shape;1967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8" name="Google Shape;1968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" name="Google Shape;1969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0" name="Google Shape;1970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Google Shape;1971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6" name="Google Shape;1976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77" name="Google Shape;1977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8" name="Google Shape;1978;p9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79" name="Google Shape;1979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0" name="Google Shape;1980;p9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1" name="Google Shape;1981;p9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p9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3" name="Google Shape;1983;p9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4" name="Google Shape;1984;p9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5" name="Google Shape;1985;p9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6" name="Google Shape;1986;p9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7" name="Google Shape;1987;p9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8" name="Google Shape;1988;p9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9" name="Google Shape;1989;p9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0" name="Google Shape;1990;p9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1" name="Google Shape;1991;p9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2" name="Google Shape;1992;p9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3" name="Google Shape;1993;p9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4" name="Google Shape;1994;p9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5" name="Google Shape;1995;p9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6" name="Google Shape;1996;p9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97" name="Google Shape;1997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8" name="Google Shape;1998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9" name="Google Shape;1999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6" name="Google Shape;2006;p10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07" name="Google Shape;2007;p10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8" name="Google Shape;2008;p10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9" name="Google Shape;2009;p10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10" name="Google Shape;201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1" name="Google Shape;2011;p10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12" name="Google Shape;2012;p10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4" name="Google Shape;2014;p10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15" name="Google Shape;2015;p10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6" name="Google Shape;2016;p10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7" name="Google Shape;2017;p10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18" name="Google Shape;201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26" Type="http://schemas.openxmlformats.org/officeDocument/2006/relationships/slideLayout" Target="../slideLayouts/slideLayout77.xml"/><Relationship Id="rId39" Type="http://schemas.openxmlformats.org/officeDocument/2006/relationships/slideLayout" Target="../slideLayouts/slideLayout90.xml"/><Relationship Id="rId3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72.xml"/><Relationship Id="rId34" Type="http://schemas.openxmlformats.org/officeDocument/2006/relationships/slideLayout" Target="../slideLayouts/slideLayout85.xml"/><Relationship Id="rId42" Type="http://schemas.openxmlformats.org/officeDocument/2006/relationships/slideLayout" Target="../slideLayouts/slideLayout93.xml"/><Relationship Id="rId47" Type="http://schemas.openxmlformats.org/officeDocument/2006/relationships/slideLayout" Target="../slideLayouts/slideLayout98.xml"/><Relationship Id="rId50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5" Type="http://schemas.openxmlformats.org/officeDocument/2006/relationships/slideLayout" Target="../slideLayouts/slideLayout76.xml"/><Relationship Id="rId33" Type="http://schemas.openxmlformats.org/officeDocument/2006/relationships/slideLayout" Target="../slideLayouts/slideLayout84.xml"/><Relationship Id="rId38" Type="http://schemas.openxmlformats.org/officeDocument/2006/relationships/slideLayout" Target="../slideLayouts/slideLayout89.xml"/><Relationship Id="rId46" Type="http://schemas.openxmlformats.org/officeDocument/2006/relationships/slideLayout" Target="../slideLayouts/slideLayout97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71.xml"/><Relationship Id="rId29" Type="http://schemas.openxmlformats.org/officeDocument/2006/relationships/slideLayout" Target="../slideLayouts/slideLayout80.xml"/><Relationship Id="rId41" Type="http://schemas.openxmlformats.org/officeDocument/2006/relationships/slideLayout" Target="../slideLayouts/slideLayout92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75.xml"/><Relationship Id="rId32" Type="http://schemas.openxmlformats.org/officeDocument/2006/relationships/slideLayout" Target="../slideLayouts/slideLayout83.xml"/><Relationship Id="rId37" Type="http://schemas.openxmlformats.org/officeDocument/2006/relationships/slideLayout" Target="../slideLayouts/slideLayout88.xml"/><Relationship Id="rId40" Type="http://schemas.openxmlformats.org/officeDocument/2006/relationships/slideLayout" Target="../slideLayouts/slideLayout91.xml"/><Relationship Id="rId45" Type="http://schemas.openxmlformats.org/officeDocument/2006/relationships/slideLayout" Target="../slideLayouts/slideLayout96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74.xml"/><Relationship Id="rId28" Type="http://schemas.openxmlformats.org/officeDocument/2006/relationships/slideLayout" Target="../slideLayouts/slideLayout79.xml"/><Relationship Id="rId36" Type="http://schemas.openxmlformats.org/officeDocument/2006/relationships/slideLayout" Target="../slideLayouts/slideLayout87.xml"/><Relationship Id="rId49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31" Type="http://schemas.openxmlformats.org/officeDocument/2006/relationships/slideLayout" Target="../slideLayouts/slideLayout82.xml"/><Relationship Id="rId44" Type="http://schemas.openxmlformats.org/officeDocument/2006/relationships/slideLayout" Target="../slideLayouts/slideLayout95.xml"/><Relationship Id="rId52" Type="http://schemas.openxmlformats.org/officeDocument/2006/relationships/theme" Target="../theme/theme2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73.xml"/><Relationship Id="rId27" Type="http://schemas.openxmlformats.org/officeDocument/2006/relationships/slideLayout" Target="../slideLayouts/slideLayout78.xml"/><Relationship Id="rId30" Type="http://schemas.openxmlformats.org/officeDocument/2006/relationships/slideLayout" Target="../slideLayouts/slideLayout81.xml"/><Relationship Id="rId35" Type="http://schemas.openxmlformats.org/officeDocument/2006/relationships/slideLayout" Target="../slideLayouts/slideLayout86.xml"/><Relationship Id="rId43" Type="http://schemas.openxmlformats.org/officeDocument/2006/relationships/slideLayout" Target="../slideLayouts/slideLayout94.xml"/><Relationship Id="rId48" Type="http://schemas.openxmlformats.org/officeDocument/2006/relationships/slideLayout" Target="../slideLayouts/slideLayout99.xml"/><Relationship Id="rId8" Type="http://schemas.openxmlformats.org/officeDocument/2006/relationships/slideLayout" Target="../slideLayouts/slideLayout59.xml"/><Relationship Id="rId51" Type="http://schemas.openxmlformats.org/officeDocument/2006/relationships/slideLayout" Target="../slideLayouts/slideLayout10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5.xml"/><Relationship Id="rId18" Type="http://schemas.openxmlformats.org/officeDocument/2006/relationships/slideLayout" Target="../slideLayouts/slideLayout120.xml"/><Relationship Id="rId26" Type="http://schemas.openxmlformats.org/officeDocument/2006/relationships/slideLayout" Target="../slideLayouts/slideLayout128.xml"/><Relationship Id="rId39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05.xml"/><Relationship Id="rId21" Type="http://schemas.openxmlformats.org/officeDocument/2006/relationships/slideLayout" Target="../slideLayouts/slideLayout123.xml"/><Relationship Id="rId34" Type="http://schemas.openxmlformats.org/officeDocument/2006/relationships/slideLayout" Target="../slideLayouts/slideLayout136.xml"/><Relationship Id="rId42" Type="http://schemas.openxmlformats.org/officeDocument/2006/relationships/slideLayout" Target="../slideLayouts/slideLayout144.xml"/><Relationship Id="rId47" Type="http://schemas.openxmlformats.org/officeDocument/2006/relationships/slideLayout" Target="../slideLayouts/slideLayout149.xml"/><Relationship Id="rId50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4.xml"/><Relationship Id="rId17" Type="http://schemas.openxmlformats.org/officeDocument/2006/relationships/slideLayout" Target="../slideLayouts/slideLayout119.xml"/><Relationship Id="rId25" Type="http://schemas.openxmlformats.org/officeDocument/2006/relationships/slideLayout" Target="../slideLayouts/slideLayout127.xml"/><Relationship Id="rId33" Type="http://schemas.openxmlformats.org/officeDocument/2006/relationships/slideLayout" Target="../slideLayouts/slideLayout135.xml"/><Relationship Id="rId38" Type="http://schemas.openxmlformats.org/officeDocument/2006/relationships/slideLayout" Target="../slideLayouts/slideLayout140.xml"/><Relationship Id="rId46" Type="http://schemas.openxmlformats.org/officeDocument/2006/relationships/slideLayout" Target="../slideLayouts/slideLayout148.xml"/><Relationship Id="rId2" Type="http://schemas.openxmlformats.org/officeDocument/2006/relationships/slideLayout" Target="../slideLayouts/slideLayout104.xml"/><Relationship Id="rId16" Type="http://schemas.openxmlformats.org/officeDocument/2006/relationships/slideLayout" Target="../slideLayouts/slideLayout118.xml"/><Relationship Id="rId20" Type="http://schemas.openxmlformats.org/officeDocument/2006/relationships/slideLayout" Target="../slideLayouts/slideLayout122.xml"/><Relationship Id="rId29" Type="http://schemas.openxmlformats.org/officeDocument/2006/relationships/slideLayout" Target="../slideLayouts/slideLayout131.xml"/><Relationship Id="rId41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24" Type="http://schemas.openxmlformats.org/officeDocument/2006/relationships/slideLayout" Target="../slideLayouts/slideLayout126.xml"/><Relationship Id="rId32" Type="http://schemas.openxmlformats.org/officeDocument/2006/relationships/slideLayout" Target="../slideLayouts/slideLayout134.xml"/><Relationship Id="rId37" Type="http://schemas.openxmlformats.org/officeDocument/2006/relationships/slideLayout" Target="../slideLayouts/slideLayout139.xml"/><Relationship Id="rId40" Type="http://schemas.openxmlformats.org/officeDocument/2006/relationships/slideLayout" Target="../slideLayouts/slideLayout142.xml"/><Relationship Id="rId45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17.xml"/><Relationship Id="rId23" Type="http://schemas.openxmlformats.org/officeDocument/2006/relationships/slideLayout" Target="../slideLayouts/slideLayout125.xml"/><Relationship Id="rId28" Type="http://schemas.openxmlformats.org/officeDocument/2006/relationships/slideLayout" Target="../slideLayouts/slideLayout130.xml"/><Relationship Id="rId36" Type="http://schemas.openxmlformats.org/officeDocument/2006/relationships/slideLayout" Target="../slideLayouts/slideLayout138.xml"/><Relationship Id="rId4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12.xml"/><Relationship Id="rId19" Type="http://schemas.openxmlformats.org/officeDocument/2006/relationships/slideLayout" Target="../slideLayouts/slideLayout121.xml"/><Relationship Id="rId31" Type="http://schemas.openxmlformats.org/officeDocument/2006/relationships/slideLayout" Target="../slideLayouts/slideLayout133.xml"/><Relationship Id="rId44" Type="http://schemas.openxmlformats.org/officeDocument/2006/relationships/slideLayout" Target="../slideLayouts/slideLayout146.xml"/><Relationship Id="rId52" Type="http://schemas.openxmlformats.org/officeDocument/2006/relationships/theme" Target="../theme/theme3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116.xml"/><Relationship Id="rId22" Type="http://schemas.openxmlformats.org/officeDocument/2006/relationships/slideLayout" Target="../slideLayouts/slideLayout124.xml"/><Relationship Id="rId27" Type="http://schemas.openxmlformats.org/officeDocument/2006/relationships/slideLayout" Target="../slideLayouts/slideLayout129.xml"/><Relationship Id="rId30" Type="http://schemas.openxmlformats.org/officeDocument/2006/relationships/slideLayout" Target="../slideLayouts/slideLayout132.xml"/><Relationship Id="rId35" Type="http://schemas.openxmlformats.org/officeDocument/2006/relationships/slideLayout" Target="../slideLayouts/slideLayout137.xml"/><Relationship Id="rId43" Type="http://schemas.openxmlformats.org/officeDocument/2006/relationships/slideLayout" Target="../slideLayouts/slideLayout145.xml"/><Relationship Id="rId48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10.xml"/><Relationship Id="rId51" Type="http://schemas.openxmlformats.org/officeDocument/2006/relationships/slideLayout" Target="../slideLayouts/slideLayout15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6.xml"/><Relationship Id="rId18" Type="http://schemas.openxmlformats.org/officeDocument/2006/relationships/slideLayout" Target="../slideLayouts/slideLayout171.xml"/><Relationship Id="rId26" Type="http://schemas.openxmlformats.org/officeDocument/2006/relationships/slideLayout" Target="../slideLayouts/slideLayout179.xml"/><Relationship Id="rId39" Type="http://schemas.openxmlformats.org/officeDocument/2006/relationships/slideLayout" Target="../slideLayouts/slideLayout192.xml"/><Relationship Id="rId3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74.xml"/><Relationship Id="rId34" Type="http://schemas.openxmlformats.org/officeDocument/2006/relationships/slideLayout" Target="../slideLayouts/slideLayout187.xml"/><Relationship Id="rId42" Type="http://schemas.openxmlformats.org/officeDocument/2006/relationships/slideLayout" Target="../slideLayouts/slideLayout195.xml"/><Relationship Id="rId47" Type="http://schemas.openxmlformats.org/officeDocument/2006/relationships/slideLayout" Target="../slideLayouts/slideLayout200.xml"/><Relationship Id="rId50" Type="http://schemas.openxmlformats.org/officeDocument/2006/relationships/slideLayout" Target="../slideLayouts/slideLayout203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17" Type="http://schemas.openxmlformats.org/officeDocument/2006/relationships/slideLayout" Target="../slideLayouts/slideLayout170.xml"/><Relationship Id="rId25" Type="http://schemas.openxmlformats.org/officeDocument/2006/relationships/slideLayout" Target="../slideLayouts/slideLayout178.xml"/><Relationship Id="rId33" Type="http://schemas.openxmlformats.org/officeDocument/2006/relationships/slideLayout" Target="../slideLayouts/slideLayout186.xml"/><Relationship Id="rId38" Type="http://schemas.openxmlformats.org/officeDocument/2006/relationships/slideLayout" Target="../slideLayouts/slideLayout191.xml"/><Relationship Id="rId46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69.xml"/><Relationship Id="rId20" Type="http://schemas.openxmlformats.org/officeDocument/2006/relationships/slideLayout" Target="../slideLayouts/slideLayout173.xml"/><Relationship Id="rId29" Type="http://schemas.openxmlformats.org/officeDocument/2006/relationships/slideLayout" Target="../slideLayouts/slideLayout182.xml"/><Relationship Id="rId41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24" Type="http://schemas.openxmlformats.org/officeDocument/2006/relationships/slideLayout" Target="../slideLayouts/slideLayout177.xml"/><Relationship Id="rId32" Type="http://schemas.openxmlformats.org/officeDocument/2006/relationships/slideLayout" Target="../slideLayouts/slideLayout185.xml"/><Relationship Id="rId37" Type="http://schemas.openxmlformats.org/officeDocument/2006/relationships/slideLayout" Target="../slideLayouts/slideLayout190.xml"/><Relationship Id="rId40" Type="http://schemas.openxmlformats.org/officeDocument/2006/relationships/slideLayout" Target="../slideLayouts/slideLayout193.xml"/><Relationship Id="rId45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58.xml"/><Relationship Id="rId15" Type="http://schemas.openxmlformats.org/officeDocument/2006/relationships/slideLayout" Target="../slideLayouts/slideLayout168.xml"/><Relationship Id="rId23" Type="http://schemas.openxmlformats.org/officeDocument/2006/relationships/slideLayout" Target="../slideLayouts/slideLayout176.xml"/><Relationship Id="rId28" Type="http://schemas.openxmlformats.org/officeDocument/2006/relationships/slideLayout" Target="../slideLayouts/slideLayout181.xml"/><Relationship Id="rId36" Type="http://schemas.openxmlformats.org/officeDocument/2006/relationships/slideLayout" Target="../slideLayouts/slideLayout189.xml"/><Relationship Id="rId49" Type="http://schemas.openxmlformats.org/officeDocument/2006/relationships/slideLayout" Target="../slideLayouts/slideLayout202.xml"/><Relationship Id="rId10" Type="http://schemas.openxmlformats.org/officeDocument/2006/relationships/slideLayout" Target="../slideLayouts/slideLayout163.xml"/><Relationship Id="rId19" Type="http://schemas.openxmlformats.org/officeDocument/2006/relationships/slideLayout" Target="../slideLayouts/slideLayout172.xml"/><Relationship Id="rId31" Type="http://schemas.openxmlformats.org/officeDocument/2006/relationships/slideLayout" Target="../slideLayouts/slideLayout184.xml"/><Relationship Id="rId44" Type="http://schemas.openxmlformats.org/officeDocument/2006/relationships/slideLayout" Target="../slideLayouts/slideLayout197.xml"/><Relationship Id="rId52" Type="http://schemas.openxmlformats.org/officeDocument/2006/relationships/theme" Target="../theme/theme4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7.xml"/><Relationship Id="rId22" Type="http://schemas.openxmlformats.org/officeDocument/2006/relationships/slideLayout" Target="../slideLayouts/slideLayout175.xml"/><Relationship Id="rId27" Type="http://schemas.openxmlformats.org/officeDocument/2006/relationships/slideLayout" Target="../slideLayouts/slideLayout180.xml"/><Relationship Id="rId30" Type="http://schemas.openxmlformats.org/officeDocument/2006/relationships/slideLayout" Target="../slideLayouts/slideLayout183.xml"/><Relationship Id="rId35" Type="http://schemas.openxmlformats.org/officeDocument/2006/relationships/slideLayout" Target="../slideLayouts/slideLayout188.xml"/><Relationship Id="rId43" Type="http://schemas.openxmlformats.org/officeDocument/2006/relationships/slideLayout" Target="../slideLayouts/slideLayout196.xml"/><Relationship Id="rId48" Type="http://schemas.openxmlformats.org/officeDocument/2006/relationships/slideLayout" Target="../slideLayouts/slideLayout201.xml"/><Relationship Id="rId8" Type="http://schemas.openxmlformats.org/officeDocument/2006/relationships/slideLayout" Target="../slideLayouts/slideLayout161.xml"/><Relationship Id="rId51" Type="http://schemas.openxmlformats.org/officeDocument/2006/relationships/slideLayout" Target="../slideLayouts/slideLayout20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  <p:sldLayoutId id="2147483736" r:id="rId38"/>
    <p:sldLayoutId id="2147483737" r:id="rId39"/>
    <p:sldLayoutId id="2147483738" r:id="rId40"/>
    <p:sldLayoutId id="2147483739" r:id="rId41"/>
    <p:sldLayoutId id="2147483740" r:id="rId42"/>
    <p:sldLayoutId id="2147483741" r:id="rId43"/>
    <p:sldLayoutId id="2147483742" r:id="rId44"/>
    <p:sldLayoutId id="2147483743" r:id="rId45"/>
    <p:sldLayoutId id="2147483744" r:id="rId46"/>
    <p:sldLayoutId id="2147483745" r:id="rId47"/>
    <p:sldLayoutId id="2147483746" r:id="rId48"/>
    <p:sldLayoutId id="2147483747" r:id="rId49"/>
    <p:sldLayoutId id="2147483748" r:id="rId50"/>
    <p:sldLayoutId id="2147483749" r:id="rId5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10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  <p:sldLayoutId id="2147483767" r:id="rId18"/>
    <p:sldLayoutId id="2147483768" r:id="rId19"/>
    <p:sldLayoutId id="2147483769" r:id="rId20"/>
    <p:sldLayoutId id="2147483770" r:id="rId21"/>
    <p:sldLayoutId id="2147483771" r:id="rId22"/>
    <p:sldLayoutId id="2147483772" r:id="rId23"/>
    <p:sldLayoutId id="2147483773" r:id="rId24"/>
    <p:sldLayoutId id="2147483774" r:id="rId25"/>
    <p:sldLayoutId id="2147483775" r:id="rId26"/>
    <p:sldLayoutId id="2147483776" r:id="rId27"/>
    <p:sldLayoutId id="2147483777" r:id="rId28"/>
    <p:sldLayoutId id="2147483778" r:id="rId29"/>
    <p:sldLayoutId id="2147483779" r:id="rId30"/>
    <p:sldLayoutId id="2147483780" r:id="rId31"/>
    <p:sldLayoutId id="2147483781" r:id="rId32"/>
    <p:sldLayoutId id="2147483782" r:id="rId33"/>
    <p:sldLayoutId id="2147483783" r:id="rId34"/>
    <p:sldLayoutId id="2147483784" r:id="rId35"/>
    <p:sldLayoutId id="2147483785" r:id="rId36"/>
    <p:sldLayoutId id="2147483786" r:id="rId37"/>
    <p:sldLayoutId id="2147483787" r:id="rId38"/>
    <p:sldLayoutId id="2147483788" r:id="rId39"/>
    <p:sldLayoutId id="2147483789" r:id="rId40"/>
    <p:sldLayoutId id="2147483790" r:id="rId41"/>
    <p:sldLayoutId id="2147483791" r:id="rId42"/>
    <p:sldLayoutId id="2147483792" r:id="rId43"/>
    <p:sldLayoutId id="2147483793" r:id="rId44"/>
    <p:sldLayoutId id="2147483794" r:id="rId45"/>
    <p:sldLayoutId id="2147483795" r:id="rId46"/>
    <p:sldLayoutId id="2147483796" r:id="rId47"/>
    <p:sldLayoutId id="2147483797" r:id="rId48"/>
    <p:sldLayoutId id="2147483798" r:id="rId49"/>
    <p:sldLayoutId id="2147483799" r:id="rId50"/>
    <p:sldLayoutId id="2147483800" r:id="rId5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3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8" name="Google Shape;3048;p1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  <p:sldLayoutId id="2147483818" r:id="rId18"/>
    <p:sldLayoutId id="2147483819" r:id="rId19"/>
    <p:sldLayoutId id="2147483820" r:id="rId20"/>
    <p:sldLayoutId id="2147483821" r:id="rId21"/>
    <p:sldLayoutId id="2147483822" r:id="rId22"/>
    <p:sldLayoutId id="2147483823" r:id="rId23"/>
    <p:sldLayoutId id="2147483824" r:id="rId24"/>
    <p:sldLayoutId id="2147483825" r:id="rId25"/>
    <p:sldLayoutId id="2147483826" r:id="rId26"/>
    <p:sldLayoutId id="2147483827" r:id="rId27"/>
    <p:sldLayoutId id="2147483828" r:id="rId28"/>
    <p:sldLayoutId id="2147483829" r:id="rId29"/>
    <p:sldLayoutId id="2147483830" r:id="rId30"/>
    <p:sldLayoutId id="2147483831" r:id="rId31"/>
    <p:sldLayoutId id="2147483832" r:id="rId32"/>
    <p:sldLayoutId id="2147483833" r:id="rId33"/>
    <p:sldLayoutId id="2147483834" r:id="rId34"/>
    <p:sldLayoutId id="2147483835" r:id="rId35"/>
    <p:sldLayoutId id="2147483836" r:id="rId36"/>
    <p:sldLayoutId id="2147483837" r:id="rId37"/>
    <p:sldLayoutId id="2147483838" r:id="rId38"/>
    <p:sldLayoutId id="2147483839" r:id="rId39"/>
    <p:sldLayoutId id="2147483840" r:id="rId40"/>
    <p:sldLayoutId id="2147483841" r:id="rId41"/>
    <p:sldLayoutId id="2147483842" r:id="rId42"/>
    <p:sldLayoutId id="2147483843" r:id="rId43"/>
    <p:sldLayoutId id="2147483844" r:id="rId44"/>
    <p:sldLayoutId id="2147483845" r:id="rId45"/>
    <p:sldLayoutId id="2147483846" r:id="rId46"/>
    <p:sldLayoutId id="2147483847" r:id="rId47"/>
    <p:sldLayoutId id="2147483848" r:id="rId48"/>
    <p:sldLayoutId id="2147483849" r:id="rId49"/>
    <p:sldLayoutId id="2147483850" r:id="rId50"/>
    <p:sldLayoutId id="2147483851" r:id="rId5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9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9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ootcampspot.instructure.com/courses/120/pages/page-for-testing-will-delet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crumors.com/roundup/macos-10-15/" TargetMode="Externa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17.png"/><Relationship Id="rId5" Type="http://schemas.openxmlformats.org/officeDocument/2006/relationships/image" Target="../media/image29.jpg"/><Relationship Id="rId4" Type="http://schemas.openxmlformats.org/officeDocument/2006/relationships/hyperlink" Target="https://www.laptopmag.com/articles/windows-10-editions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X8epHwf0Heo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03.xml"/><Relationship Id="rId4" Type="http://schemas.openxmlformats.org/officeDocument/2006/relationships/image" Target="../media/image44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5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0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4" name="Google Shape;4064;p209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Terminal 101 Day 1</a:t>
            </a:r>
            <a:endParaRPr/>
          </a:p>
        </p:txBody>
      </p:sp>
      <p:sp>
        <p:nvSpPr>
          <p:cNvPr id="4065" name="Google Shape;4065;p209"/>
          <p:cNvSpPr txBox="1">
            <a:spLocks noGrp="1"/>
          </p:cNvSpPr>
          <p:nvPr>
            <p:ph type="title" idx="2"/>
          </p:nvPr>
        </p:nvSpPr>
        <p:spPr>
          <a:xfrm>
            <a:off x="274350" y="18396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Sweet is the Terminal?</a:t>
            </a:r>
            <a:endParaRPr/>
          </a:p>
        </p:txBody>
      </p:sp>
      <p:sp>
        <p:nvSpPr>
          <p:cNvPr id="4066" name="Google Shape;4066;p209"/>
          <p:cNvSpPr txBox="1"/>
          <p:nvPr/>
        </p:nvSpPr>
        <p:spPr>
          <a:xfrm>
            <a:off x="8217300" y="3357025"/>
            <a:ext cx="6528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3.1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6" name="Google Shape;4146;p2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the Command Line? </a:t>
            </a:r>
            <a:endParaRPr/>
          </a:p>
        </p:txBody>
      </p:sp>
      <p:sp>
        <p:nvSpPr>
          <p:cNvPr id="4147" name="Google Shape;4147;p2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command line is a critical skill. At different times, it may be: </a:t>
            </a:r>
            <a:endParaRPr/>
          </a:p>
        </p:txBody>
      </p:sp>
      <p:sp>
        <p:nvSpPr>
          <p:cNvPr id="4148" name="Google Shape;4148;p218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only way </a:t>
            </a:r>
            <a:br>
              <a:rPr lang="en" sz="1800"/>
            </a:br>
            <a:r>
              <a:rPr lang="en" sz="1800"/>
              <a:t>to achieve a desired outcome.</a:t>
            </a:r>
            <a:endParaRPr sz="1800"/>
          </a:p>
        </p:txBody>
      </p:sp>
      <p:sp>
        <p:nvSpPr>
          <p:cNvPr id="4149" name="Google Shape;4149;p218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fastest way</a:t>
            </a:r>
            <a:br>
              <a:rPr lang="en" sz="1800"/>
            </a:br>
            <a:r>
              <a:rPr lang="en" sz="1800"/>
              <a:t>to achieve a desired outcome.</a:t>
            </a:r>
            <a:endParaRPr sz="1800"/>
          </a:p>
        </p:txBody>
      </p:sp>
      <p:sp>
        <p:nvSpPr>
          <p:cNvPr id="4150" name="Google Shape;4150;p218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most flexible way to achieve a desired outcome.</a:t>
            </a:r>
            <a:endParaRPr sz="1800"/>
          </a:p>
        </p:txBody>
      </p:sp>
      <p:sp>
        <p:nvSpPr>
          <p:cNvPr id="4151" name="Google Shape;4151;p2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6" name="Google Shape;4156;p219"/>
          <p:cNvPicPr preferRelativeResize="0"/>
          <p:nvPr/>
        </p:nvPicPr>
        <p:blipFill rotWithShape="1">
          <a:blip r:embed="rId3">
            <a:alphaModFix amt="42000"/>
          </a:blip>
          <a:srcRect t="1107" b="13003"/>
          <a:stretch/>
        </p:blipFill>
        <p:spPr>
          <a:xfrm>
            <a:off x="-12300" y="4100"/>
            <a:ext cx="91686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7" name="Google Shape;4157;p2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" y="0"/>
            <a:ext cx="9144000" cy="4688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58" name="Google Shape;4158;p2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11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159" name="Google Shape;4159;p2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the Command Line? </a:t>
            </a:r>
            <a:endParaRPr/>
          </a:p>
        </p:txBody>
      </p:sp>
      <p:sp>
        <p:nvSpPr>
          <p:cNvPr id="4160" name="Google Shape;4160;p219"/>
          <p:cNvSpPr/>
          <p:nvPr/>
        </p:nvSpPr>
        <p:spPr>
          <a:xfrm>
            <a:off x="1352550" y="853875"/>
            <a:ext cx="3696000" cy="3280500"/>
          </a:xfrm>
          <a:prstGeom prst="roundRect">
            <a:avLst>
              <a:gd name="adj" fmla="val 4049"/>
            </a:avLst>
          </a:prstGeom>
          <a:solidFill>
            <a:srgbClr val="F3F3F3">
              <a:alpha val="93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1" name="Google Shape;4161;p219"/>
          <p:cNvSpPr txBox="1">
            <a:spLocks noGrp="1"/>
          </p:cNvSpPr>
          <p:nvPr>
            <p:ph type="subTitle" idx="1"/>
          </p:nvPr>
        </p:nvSpPr>
        <p:spPr>
          <a:xfrm>
            <a:off x="63900" y="937550"/>
            <a:ext cx="48246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only way to achieve </a:t>
            </a:r>
            <a:b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desired outcome.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162" name="Google Shape;4162;p219"/>
          <p:cNvGrpSpPr/>
          <p:nvPr/>
        </p:nvGrpSpPr>
        <p:grpSpPr>
          <a:xfrm>
            <a:off x="457200" y="853863"/>
            <a:ext cx="776889" cy="621300"/>
            <a:chOff x="457200" y="1378813"/>
            <a:chExt cx="776889" cy="621300"/>
          </a:xfrm>
        </p:grpSpPr>
        <p:sp>
          <p:nvSpPr>
            <p:cNvPr id="4163" name="Google Shape;4163;p2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164" name="Google Shape;4164;p2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165" name="Google Shape;4165;p2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66" name="Google Shape;4166;p219"/>
          <p:cNvSpPr/>
          <p:nvPr/>
        </p:nvSpPr>
        <p:spPr>
          <a:xfrm>
            <a:off x="1528950" y="2274075"/>
            <a:ext cx="1173900" cy="247500"/>
          </a:xfrm>
          <a:prstGeom prst="roundRect">
            <a:avLst>
              <a:gd name="adj" fmla="val 16667"/>
            </a:avLst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7" name="Google Shape;4167;p219"/>
          <p:cNvSpPr txBox="1"/>
          <p:nvPr/>
        </p:nvSpPr>
        <p:spPr>
          <a:xfrm>
            <a:off x="1428750" y="1475175"/>
            <a:ext cx="3383400" cy="21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may have to work with systems 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tools that have no GUI interface.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For example: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need to configure a system that does not have a GUI. The command line is your only mode for configuration.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2" name="Google Shape;4172;p220"/>
          <p:cNvPicPr preferRelativeResize="0"/>
          <p:nvPr/>
        </p:nvPicPr>
        <p:blipFill rotWithShape="1">
          <a:blip r:embed="rId3">
            <a:alphaModFix/>
          </a:blip>
          <a:srcRect t="8169" b="7084"/>
          <a:stretch/>
        </p:blipFill>
        <p:spPr>
          <a:xfrm>
            <a:off x="0" y="0"/>
            <a:ext cx="9143996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3" name="Google Shape;4173;p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4674251"/>
          </a:xfrm>
          <a:prstGeom prst="rect">
            <a:avLst/>
          </a:prstGeom>
          <a:noFill/>
          <a:ln>
            <a:noFill/>
          </a:ln>
        </p:spPr>
      </p:pic>
      <p:sp>
        <p:nvSpPr>
          <p:cNvPr id="4174" name="Google Shape;4174;p2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the Command Line? </a:t>
            </a:r>
            <a:endParaRPr/>
          </a:p>
        </p:txBody>
      </p:sp>
      <p:sp>
        <p:nvSpPr>
          <p:cNvPr id="4175" name="Google Shape;4175;p220"/>
          <p:cNvSpPr/>
          <p:nvPr/>
        </p:nvSpPr>
        <p:spPr>
          <a:xfrm>
            <a:off x="1352550" y="853875"/>
            <a:ext cx="3696000" cy="3111000"/>
          </a:xfrm>
          <a:prstGeom prst="roundRect">
            <a:avLst>
              <a:gd name="adj" fmla="val 4049"/>
            </a:avLst>
          </a:prstGeom>
          <a:solidFill>
            <a:srgbClr val="F3F3F3">
              <a:alpha val="93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6" name="Google Shape;4176;p220"/>
          <p:cNvSpPr txBox="1">
            <a:spLocks noGrp="1"/>
          </p:cNvSpPr>
          <p:nvPr>
            <p:ph type="subTitle" idx="1"/>
          </p:nvPr>
        </p:nvSpPr>
        <p:spPr>
          <a:xfrm>
            <a:off x="63900" y="937550"/>
            <a:ext cx="48246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The fastest way to achieve a desired outcome.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177" name="Google Shape;4177;p220"/>
          <p:cNvGrpSpPr/>
          <p:nvPr/>
        </p:nvGrpSpPr>
        <p:grpSpPr>
          <a:xfrm>
            <a:off x="457200" y="853863"/>
            <a:ext cx="776889" cy="621300"/>
            <a:chOff x="457200" y="1378813"/>
            <a:chExt cx="776889" cy="621300"/>
          </a:xfrm>
        </p:grpSpPr>
        <p:sp>
          <p:nvSpPr>
            <p:cNvPr id="4178" name="Google Shape;4178;p2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179" name="Google Shape;4179;p2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80" name="Google Shape;4180;p220"/>
          <p:cNvSpPr/>
          <p:nvPr/>
        </p:nvSpPr>
        <p:spPr>
          <a:xfrm>
            <a:off x="1551825" y="2285625"/>
            <a:ext cx="1137600" cy="247500"/>
          </a:xfrm>
          <a:prstGeom prst="roundRect">
            <a:avLst>
              <a:gd name="adj" fmla="val 16667"/>
            </a:avLst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1" name="Google Shape;4181;p220"/>
          <p:cNvSpPr txBox="1"/>
          <p:nvPr/>
        </p:nvSpPr>
        <p:spPr>
          <a:xfrm>
            <a:off x="1428750" y="1475175"/>
            <a:ext cx="3549900" cy="7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command line has tools that can speed up a task.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For example: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  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You can develop a script on the command line to automate and repeat a task.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182" name="Google Shape;4182;p2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83" name="Google Shape;4183;p2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12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8" name="Google Shape;4188;p221"/>
          <p:cNvPicPr preferRelativeResize="0"/>
          <p:nvPr/>
        </p:nvPicPr>
        <p:blipFill rotWithShape="1">
          <a:blip r:embed="rId3">
            <a:alphaModFix/>
          </a:blip>
          <a:srcRect l="766" t="7337" r="26273" b="31104"/>
          <a:stretch/>
        </p:blipFill>
        <p:spPr>
          <a:xfrm>
            <a:off x="0" y="0"/>
            <a:ext cx="91440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189" name="Google Shape;4189;p221"/>
          <p:cNvSpPr/>
          <p:nvPr/>
        </p:nvSpPr>
        <p:spPr>
          <a:xfrm>
            <a:off x="0" y="0"/>
            <a:ext cx="9144000" cy="3804300"/>
          </a:xfrm>
          <a:prstGeom prst="rect">
            <a:avLst/>
          </a:prstGeom>
          <a:gradFill>
            <a:gsLst>
              <a:gs pos="0">
                <a:srgbClr val="31B8EE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0" name="Google Shape;4190;p2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1" name="Google Shape;4191;p2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4192" name="Google Shape;4192;p2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the Command Line? </a:t>
            </a:r>
            <a:endParaRPr/>
          </a:p>
        </p:txBody>
      </p:sp>
      <p:sp>
        <p:nvSpPr>
          <p:cNvPr id="4193" name="Google Shape;4193;p221"/>
          <p:cNvSpPr/>
          <p:nvPr/>
        </p:nvSpPr>
        <p:spPr>
          <a:xfrm>
            <a:off x="1352550" y="853875"/>
            <a:ext cx="3696000" cy="3280500"/>
          </a:xfrm>
          <a:prstGeom prst="roundRect">
            <a:avLst>
              <a:gd name="adj" fmla="val 4049"/>
            </a:avLst>
          </a:prstGeom>
          <a:solidFill>
            <a:srgbClr val="F3F3F3">
              <a:alpha val="93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4" name="Google Shape;4194;p221"/>
          <p:cNvSpPr txBox="1">
            <a:spLocks noGrp="1"/>
          </p:cNvSpPr>
          <p:nvPr>
            <p:ph type="subTitle" idx="1"/>
          </p:nvPr>
        </p:nvSpPr>
        <p:spPr>
          <a:xfrm>
            <a:off x="63900" y="937550"/>
            <a:ext cx="48246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most flexible way to achieve a desired outcome.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5" name="Google Shape;4195;p221"/>
          <p:cNvSpPr/>
          <p:nvPr/>
        </p:nvSpPr>
        <p:spPr>
          <a:xfrm>
            <a:off x="1540375" y="2513200"/>
            <a:ext cx="1137600" cy="2475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6" name="Google Shape;4196;p221"/>
          <p:cNvSpPr txBox="1"/>
          <p:nvPr/>
        </p:nvSpPr>
        <p:spPr>
          <a:xfrm>
            <a:off x="1428750" y="1475175"/>
            <a:ext cx="3383400" cy="10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Working with a GUI may be the most familiar, but working directly with the command line provides greater control.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For example: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can output logs to specific locations, combine files in unique ways, and string together commands with more flexibility.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197" name="Google Shape;4197;p221"/>
          <p:cNvGrpSpPr/>
          <p:nvPr/>
        </p:nvGrpSpPr>
        <p:grpSpPr>
          <a:xfrm>
            <a:off x="457200" y="853863"/>
            <a:ext cx="776889" cy="621300"/>
            <a:chOff x="457200" y="1378813"/>
            <a:chExt cx="776889" cy="621300"/>
          </a:xfrm>
        </p:grpSpPr>
        <p:sp>
          <p:nvSpPr>
            <p:cNvPr id="4198" name="Google Shape;4198;p2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199" name="Google Shape;4199;p2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4" name="Google Shape;4204;p2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Words to the Wise</a:t>
            </a:r>
            <a:endParaRPr/>
          </a:p>
        </p:txBody>
      </p:sp>
      <p:sp>
        <p:nvSpPr>
          <p:cNvPr id="4205" name="Google Shape;4205;p2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few things to remember. </a:t>
            </a:r>
            <a:endParaRPr/>
          </a:p>
        </p:txBody>
      </p:sp>
      <p:sp>
        <p:nvSpPr>
          <p:cNvPr id="4206" name="Google Shape;4206;p2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bootcampspot.instructure.com</a:t>
            </a:r>
            <a:endParaRPr/>
          </a:p>
        </p:txBody>
      </p:sp>
      <p:sp>
        <p:nvSpPr>
          <p:cNvPr id="4207" name="Google Shape;4207;p22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The best way to learn the command line is to use it. 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208" name="Google Shape;4208;p22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This week will be heavily focused on hands-on activities.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209" name="Google Shape;4209;p22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Take notes during each demo and try your best on activities. 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210" name="Google Shape;4210;p22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Remember:</a:t>
            </a: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 Practice makes perfect!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5" name="Google Shape;4215;p2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on the Command Line</a:t>
            </a:r>
            <a:endParaRPr/>
          </a:p>
        </p:txBody>
      </p:sp>
      <p:sp>
        <p:nvSpPr>
          <p:cNvPr id="4216" name="Google Shape;4216;p2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17" name="Google Shape;4217;p223"/>
          <p:cNvPicPr preferRelativeResize="0"/>
          <p:nvPr/>
        </p:nvPicPr>
        <p:blipFill rotWithShape="1">
          <a:blip r:embed="rId3">
            <a:alphaModFix/>
          </a:blip>
          <a:srcRect r="15526"/>
          <a:stretch/>
        </p:blipFill>
        <p:spPr>
          <a:xfrm>
            <a:off x="3662250" y="1255500"/>
            <a:ext cx="5170675" cy="344068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218" name="Google Shape;4218;p223"/>
          <p:cNvSpPr txBox="1"/>
          <p:nvPr/>
        </p:nvSpPr>
        <p:spPr>
          <a:xfrm>
            <a:off x="0" y="1255500"/>
            <a:ext cx="3513300" cy="19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576072" lvl="0" indent="-207772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View current directory location.</a:t>
            </a:r>
            <a:endParaRPr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76072" lvl="0" indent="-207772" algn="l" rtl="0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Navigate through directories and files.</a:t>
            </a:r>
            <a:endParaRPr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76072" lvl="0" indent="-207772" algn="l" rtl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24292E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Create new folders.</a:t>
            </a:r>
            <a:endParaRPr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19" name="Google Shape;4219;p2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Within this Windows Explorer, we can complete the following tasks:</a:t>
            </a:r>
            <a:endParaRPr/>
          </a:p>
        </p:txBody>
      </p:sp>
      <p:sp>
        <p:nvSpPr>
          <p:cNvPr id="4220" name="Google Shape;4220;p223"/>
          <p:cNvSpPr/>
          <p:nvPr/>
        </p:nvSpPr>
        <p:spPr>
          <a:xfrm>
            <a:off x="662561" y="3111550"/>
            <a:ext cx="2188200" cy="1309200"/>
          </a:xfrm>
          <a:prstGeom prst="roundRect">
            <a:avLst>
              <a:gd name="adj" fmla="val 9253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2286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the next demo,</a:t>
            </a: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we’ll complete these tasks on the command line.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5" name="Google Shape;4225;p224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Terminal Commands</a:t>
            </a:r>
            <a:endParaRPr/>
          </a:p>
        </p:txBody>
      </p:sp>
      <p:sp>
        <p:nvSpPr>
          <p:cNvPr id="4226" name="Google Shape;4226;p22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1" name="Google Shape;4231;p2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Commands </a:t>
            </a:r>
            <a:endParaRPr/>
          </a:p>
        </p:txBody>
      </p:sp>
      <p:sp>
        <p:nvSpPr>
          <p:cNvPr id="4232" name="Google Shape;4232;p2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next demo, we’ll cover the following commands: </a:t>
            </a:r>
            <a:endParaRPr/>
          </a:p>
        </p:txBody>
      </p:sp>
      <p:sp>
        <p:nvSpPr>
          <p:cNvPr id="4233" name="Google Shape;4233;p2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234" name="Google Shape;4234;p225"/>
          <p:cNvGraphicFramePr/>
          <p:nvPr/>
        </p:nvGraphicFramePr>
        <p:xfrm>
          <a:off x="425250" y="1271375"/>
          <a:ext cx="7730100" cy="3459600"/>
        </p:xfrm>
        <a:graphic>
          <a:graphicData uri="http://schemas.openxmlformats.org/drawingml/2006/table">
            <a:tbl>
              <a:tblPr>
                <a:noFill/>
                <a:tableStyleId>{78E06855-8969-4A88-9595-FE9E03C3326D}</a:tableStyleId>
              </a:tblPr>
              <a:tblGrid>
                <a:gridCol w="139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7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2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pwd 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Display the current working directory (</a:t>
                      </a:r>
                      <a:r>
                        <a:rPr lang="en" sz="1600" i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print working directory</a:t>
                      </a: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).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ls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List directories and files in the current directory.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cd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Navigate into a directory (</a:t>
                      </a:r>
                      <a:r>
                        <a:rPr lang="en" sz="1600" i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change directory</a:t>
                      </a: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).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mkdir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Make a directory.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rmdir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Remove a directory.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touch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 an empty file.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rm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Remove a file.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clear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Clear the terminal history of a page.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" name="Google Shape;4239;p226"/>
          <p:cNvSpPr/>
          <p:nvPr/>
        </p:nvSpPr>
        <p:spPr>
          <a:xfrm flipH="1">
            <a:off x="724275" y="2324050"/>
            <a:ext cx="2428500" cy="21735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0" name="Google Shape;4240;p226"/>
          <p:cNvSpPr/>
          <p:nvPr/>
        </p:nvSpPr>
        <p:spPr>
          <a:xfrm flipH="1">
            <a:off x="3496050" y="2324050"/>
            <a:ext cx="2428500" cy="21735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1" name="Google Shape;4241;p226"/>
          <p:cNvSpPr/>
          <p:nvPr/>
        </p:nvSpPr>
        <p:spPr>
          <a:xfrm flipH="1">
            <a:off x="6401175" y="2324662"/>
            <a:ext cx="2428500" cy="21735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2" name="Google Shape;4242;p226"/>
          <p:cNvSpPr txBox="1">
            <a:spLocks noGrp="1"/>
          </p:cNvSpPr>
          <p:nvPr>
            <p:ph type="subTitle" idx="1"/>
          </p:nvPr>
        </p:nvSpPr>
        <p:spPr>
          <a:xfrm>
            <a:off x="724275" y="2324100"/>
            <a:ext cx="2371500" cy="21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Create several directories to organize our investigations: </a:t>
            </a:r>
            <a:br>
              <a:rPr lang="en" sz="1600" dirty="0">
                <a:latin typeface="Roboto"/>
                <a:ea typeface="Roboto"/>
                <a:cs typeface="Roboto"/>
                <a:sym typeface="Roboto"/>
              </a:rPr>
            </a:br>
            <a:r>
              <a:rPr lang="en" sz="1600" dirty="0">
                <a:latin typeface="Inconsolata"/>
                <a:ea typeface="Inconsolata"/>
                <a:cs typeface="Inconsolata"/>
                <a:sym typeface="Inconsolata"/>
              </a:rPr>
              <a:t>Case1</a:t>
            </a: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1600" dirty="0">
                <a:latin typeface="Inconsolata"/>
                <a:ea typeface="Inconsolata"/>
                <a:cs typeface="Inconsolata"/>
                <a:sym typeface="Inconsolata"/>
              </a:rPr>
              <a:t>Case2</a:t>
            </a: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.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43" name="Google Shape;4243;p226"/>
          <p:cNvSpPr txBox="1">
            <a:spLocks noGrp="1"/>
          </p:cNvSpPr>
          <p:nvPr>
            <p:ph type="subTitle" idx="2"/>
          </p:nvPr>
        </p:nvSpPr>
        <p:spPr>
          <a:xfrm>
            <a:off x="3496050" y="2324100"/>
            <a:ext cx="2371500" cy="21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Put our directories in the already existing folder </a:t>
            </a:r>
            <a:r>
              <a:rPr lang="en" sz="1600" dirty="0">
                <a:latin typeface="Inconsolata"/>
                <a:ea typeface="Inconsolata"/>
                <a:cs typeface="Inconsolata"/>
                <a:sym typeface="Inconsolata"/>
              </a:rPr>
              <a:t>security_evidence</a:t>
            </a: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.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44" name="Google Shape;4244;p226"/>
          <p:cNvSpPr txBox="1">
            <a:spLocks noGrp="1"/>
          </p:cNvSpPr>
          <p:nvPr>
            <p:ph type="subTitle" idx="3"/>
          </p:nvPr>
        </p:nvSpPr>
        <p:spPr>
          <a:xfrm>
            <a:off x="6401175" y="2324713"/>
            <a:ext cx="2371500" cy="21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Put an empty file in the </a:t>
            </a:r>
            <a:r>
              <a:rPr lang="en" sz="1600" dirty="0">
                <a:latin typeface="Inconsolata"/>
                <a:ea typeface="Inconsolata"/>
                <a:cs typeface="Inconsolata"/>
                <a:sym typeface="Inconsolata"/>
              </a:rPr>
              <a:t>Case1</a:t>
            </a: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 folder titled  </a:t>
            </a:r>
            <a:r>
              <a:rPr lang="en" sz="1600" dirty="0">
                <a:latin typeface="Inconsolata"/>
                <a:ea typeface="Inconsolata"/>
                <a:cs typeface="Inconsolata"/>
                <a:sym typeface="Inconsolata"/>
              </a:rPr>
              <a:t>case1_evidence</a:t>
            </a: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. 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45" name="Google Shape;4245;p2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4246" name="Google Shape;4246;p2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7" name="Google Shape;4247;p2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 Scenario</a:t>
            </a:r>
            <a:endParaRPr/>
          </a:p>
        </p:txBody>
      </p:sp>
      <p:sp>
        <p:nvSpPr>
          <p:cNvPr id="4248" name="Google Shape;4248;p2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00800" cy="10554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security analysts at ACME Corp. Our manager assigned us several investigations and gave us a computer in the evidence room. We are asked to:</a:t>
            </a:r>
            <a:endParaRPr/>
          </a:p>
        </p:txBody>
      </p:sp>
      <p:grpSp>
        <p:nvGrpSpPr>
          <p:cNvPr id="4249" name="Google Shape;4249;p226"/>
          <p:cNvGrpSpPr/>
          <p:nvPr/>
        </p:nvGrpSpPr>
        <p:grpSpPr>
          <a:xfrm>
            <a:off x="457181" y="1731378"/>
            <a:ext cx="533372" cy="533480"/>
            <a:chOff x="457200" y="1378813"/>
            <a:chExt cx="695400" cy="695450"/>
          </a:xfrm>
        </p:grpSpPr>
        <p:sp>
          <p:nvSpPr>
            <p:cNvPr id="4250" name="Google Shape;4250;p2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1" name="Google Shape;4251;p2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2" name="Google Shape;4252;p226"/>
          <p:cNvGrpSpPr/>
          <p:nvPr/>
        </p:nvGrpSpPr>
        <p:grpSpPr>
          <a:xfrm>
            <a:off x="3228956" y="1731378"/>
            <a:ext cx="533372" cy="533480"/>
            <a:chOff x="457200" y="1378813"/>
            <a:chExt cx="695400" cy="695450"/>
          </a:xfrm>
        </p:grpSpPr>
        <p:sp>
          <p:nvSpPr>
            <p:cNvPr id="4253" name="Google Shape;4253;p2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4" name="Google Shape;4254;p2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5" name="Google Shape;4255;p226"/>
          <p:cNvGrpSpPr/>
          <p:nvPr/>
        </p:nvGrpSpPr>
        <p:grpSpPr>
          <a:xfrm>
            <a:off x="6134081" y="1732128"/>
            <a:ext cx="533372" cy="533480"/>
            <a:chOff x="457200" y="1378813"/>
            <a:chExt cx="695400" cy="695450"/>
          </a:xfrm>
        </p:grpSpPr>
        <p:sp>
          <p:nvSpPr>
            <p:cNvPr id="4256" name="Google Shape;4256;p2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7" name="Google Shape;4257;p2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2" name="Google Shape;4262;p2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Demonstration Review</a:t>
            </a:r>
            <a:endParaRPr/>
          </a:p>
        </p:txBody>
      </p:sp>
      <p:sp>
        <p:nvSpPr>
          <p:cNvPr id="4263" name="Google Shape;4263;p2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each of the commands do?</a:t>
            </a:r>
            <a:endParaRPr/>
          </a:p>
        </p:txBody>
      </p:sp>
      <p:sp>
        <p:nvSpPr>
          <p:cNvPr id="4264" name="Google Shape;4264;p2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265" name="Google Shape;4265;p227"/>
          <p:cNvGraphicFramePr/>
          <p:nvPr/>
        </p:nvGraphicFramePr>
        <p:xfrm>
          <a:off x="441000" y="1248913"/>
          <a:ext cx="7730100" cy="3459600"/>
        </p:xfrm>
        <a:graphic>
          <a:graphicData uri="http://schemas.openxmlformats.org/drawingml/2006/table">
            <a:tbl>
              <a:tblPr>
                <a:noFill/>
                <a:tableStyleId>{78E06855-8969-4A88-9595-FE9E03C3326D}</a:tableStyleId>
              </a:tblPr>
              <a:tblGrid>
                <a:gridCol w="139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7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2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pwd 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82875" marR="182875" marT="91425" marB="9142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ls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82875" marR="18287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cd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182875" marT="91425" marB="9142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mkdir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18287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rmdir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182875" marT="91425" marB="9142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touch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82875" marR="18287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rm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82875" marR="182875" marT="91425" marB="9142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clear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82875" marR="18287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1" name="Google Shape;4071;p21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4072" name="Google Shape;4072;p21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today’s class, you will be able to:</a:t>
            </a:r>
            <a:endParaRPr/>
          </a:p>
        </p:txBody>
      </p:sp>
      <p:sp>
        <p:nvSpPr>
          <p:cNvPr id="4073" name="Google Shape;4073;p2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4074" name="Google Shape;4074;p210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why the command line is important for IT and security professionals.</a:t>
            </a:r>
            <a:endParaRPr/>
          </a:p>
        </p:txBody>
      </p:sp>
      <p:sp>
        <p:nvSpPr>
          <p:cNvPr id="4075" name="Google Shape;4075;p21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commands like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ls</a:t>
            </a:r>
            <a:r>
              <a:rPr lang="en"/>
              <a:t>,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cd</a:t>
            </a:r>
            <a:r>
              <a:rPr lang="en"/>
              <a:t>,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mkdir</a:t>
            </a:r>
            <a:r>
              <a:rPr lang="en"/>
              <a:t>,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touch</a:t>
            </a:r>
            <a:r>
              <a:rPr lang="en"/>
              <a:t>,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cp</a:t>
            </a:r>
            <a:r>
              <a:rPr lang="en"/>
              <a:t>,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mv</a:t>
            </a:r>
            <a:r>
              <a:rPr lang="en"/>
              <a:t>,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rm</a:t>
            </a:r>
            <a:r>
              <a:rPr lang="en"/>
              <a:t>,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rmdir</a:t>
            </a:r>
            <a:r>
              <a:rPr lang="en"/>
              <a:t>, and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cat</a:t>
            </a:r>
            <a:r>
              <a:rPr lang="en"/>
              <a:t> for basic file navigation. </a:t>
            </a:r>
            <a:endParaRPr/>
          </a:p>
        </p:txBody>
      </p:sp>
      <p:sp>
        <p:nvSpPr>
          <p:cNvPr id="4076" name="Google Shape;4076;p210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Navigate deeply nested folder structures using relative and absolute file paths. </a:t>
            </a:r>
            <a:endParaRPr/>
          </a:p>
        </p:txBody>
      </p:sp>
      <p:sp>
        <p:nvSpPr>
          <p:cNvPr id="4077" name="Google Shape;4077;p210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commands like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head</a:t>
            </a:r>
            <a:r>
              <a:rPr lang="en"/>
              <a:t>,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tail</a:t>
            </a:r>
            <a:r>
              <a:rPr lang="en"/>
              <a:t>,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more</a:t>
            </a:r>
            <a:r>
              <a:rPr lang="en"/>
              <a:t>, and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less</a:t>
            </a:r>
            <a:r>
              <a:rPr lang="en"/>
              <a:t> to preview files in the command line. </a:t>
            </a:r>
            <a:endParaRPr/>
          </a:p>
        </p:txBody>
      </p:sp>
      <p:sp>
        <p:nvSpPr>
          <p:cNvPr id="4078" name="Google Shape;4078;p21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Combine the above commands in sequence to accomplish relevant IT tasks.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" name="Google Shape;4270;p2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 Review</a:t>
            </a:r>
            <a:endParaRPr/>
          </a:p>
        </p:txBody>
      </p:sp>
      <p:sp>
        <p:nvSpPr>
          <p:cNvPr id="4271" name="Google Shape;4271;p2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each of the commands do?</a:t>
            </a:r>
            <a:endParaRPr/>
          </a:p>
        </p:txBody>
      </p:sp>
      <p:sp>
        <p:nvSpPr>
          <p:cNvPr id="4272" name="Google Shape;4272;p2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273" name="Google Shape;4273;p228"/>
          <p:cNvGraphicFramePr/>
          <p:nvPr/>
        </p:nvGraphicFramePr>
        <p:xfrm>
          <a:off x="441000" y="1248913"/>
          <a:ext cx="7730100" cy="3459600"/>
        </p:xfrm>
        <a:graphic>
          <a:graphicData uri="http://schemas.openxmlformats.org/drawingml/2006/table">
            <a:tbl>
              <a:tblPr>
                <a:noFill/>
                <a:tableStyleId>{78E06855-8969-4A88-9595-FE9E03C3326D}</a:tableStyleId>
              </a:tblPr>
              <a:tblGrid>
                <a:gridCol w="139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7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2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pwd 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Display the current working directory (</a:t>
                      </a:r>
                      <a:r>
                        <a:rPr lang="en" sz="1600" i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print working directory</a:t>
                      </a: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ls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List directories and files in the current directory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cd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Navigate into a directory (</a:t>
                      </a:r>
                      <a:r>
                        <a:rPr lang="en" sz="1600" i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change directory</a:t>
                      </a: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mkdir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Make a directory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rmdir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Remove a directory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touch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 an empty file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rm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Remove a file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clear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Clear the terminal history of a page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8" name="Google Shape;4278;p2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4279" name="Google Shape;4279;p22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0" name="Google Shape;4280;p229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4281" name="Google Shape;4281;p229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dk1"/>
                </a:solidFill>
              </a:rPr>
              <a:t>Activity: </a:t>
            </a:r>
            <a:r>
              <a:rPr lang="en" sz="2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Take Five and Practice the Command Line</a:t>
            </a:r>
            <a:endParaRPr sz="26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</a:rPr>
              <a:t>In this activity, you are a security analyst at Wonka Corp. Wonka Corp believes an employee is selling secret recipes. You must create evidence directories for </a:t>
            </a:r>
            <a:r>
              <a:rPr lang="en" sz="1600"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email</a:t>
            </a:r>
            <a:r>
              <a:rPr lang="en" sz="1600">
                <a:highlight>
                  <a:srgbClr val="FFFFFF"/>
                </a:highlight>
              </a:rPr>
              <a:t>, </a:t>
            </a:r>
            <a:r>
              <a:rPr lang="en" sz="1600"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logs</a:t>
            </a:r>
            <a:r>
              <a:rPr lang="en" sz="1600">
                <a:highlight>
                  <a:srgbClr val="FFFFFF"/>
                </a:highlight>
              </a:rPr>
              <a:t>, and </a:t>
            </a:r>
            <a:r>
              <a:rPr lang="en" sz="1600"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web_access</a:t>
            </a:r>
            <a:r>
              <a:rPr lang="en" sz="1600">
                <a:highlight>
                  <a:srgbClr val="FFFFFF"/>
                </a:highlight>
              </a:rPr>
              <a:t> </a:t>
            </a:r>
            <a:r>
              <a:rPr lang="en" sz="1600">
                <a:solidFill>
                  <a:srgbClr val="24292E"/>
                </a:solidFill>
              </a:rPr>
              <a:t>to organize your investigation of the rogue employee.</a:t>
            </a:r>
            <a:endParaRPr sz="1600">
              <a:solidFill>
                <a:srgbClr val="24292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6" name="Google Shape;4286;p23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1" name="Google Shape;4291;p231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Relative vs. Absolute Paths </a:t>
            </a:r>
            <a:endParaRPr/>
          </a:p>
        </p:txBody>
      </p:sp>
      <p:sp>
        <p:nvSpPr>
          <p:cNvPr id="4292" name="Google Shape;4292;p23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7" name="Google Shape;4297;p232"/>
          <p:cNvSpPr/>
          <p:nvPr/>
        </p:nvSpPr>
        <p:spPr>
          <a:xfrm>
            <a:off x="6069375" y="4019013"/>
            <a:ext cx="2520300" cy="648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8" name="Google Shape;4298;p232"/>
          <p:cNvSpPr/>
          <p:nvPr/>
        </p:nvSpPr>
        <p:spPr>
          <a:xfrm>
            <a:off x="2095100" y="4048825"/>
            <a:ext cx="2966100" cy="648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9" name="Google Shape;4299;p232"/>
          <p:cNvSpPr/>
          <p:nvPr/>
        </p:nvSpPr>
        <p:spPr>
          <a:xfrm>
            <a:off x="1760100" y="1245725"/>
            <a:ext cx="6199500" cy="648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0" name="Google Shape;4300;p232"/>
          <p:cNvSpPr txBox="1">
            <a:spLocks noGrp="1"/>
          </p:cNvSpPr>
          <p:nvPr>
            <p:ph type="title"/>
          </p:nvPr>
        </p:nvSpPr>
        <p:spPr>
          <a:xfrm>
            <a:off x="-246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Paths</a:t>
            </a:r>
            <a:endParaRPr/>
          </a:p>
        </p:txBody>
      </p:sp>
      <p:sp>
        <p:nvSpPr>
          <p:cNvPr id="4301" name="Google Shape;4301;p2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A file path is a unique location in the file system where a file is located.</a:t>
            </a:r>
            <a:endParaRPr/>
          </a:p>
        </p:txBody>
      </p:sp>
      <p:sp>
        <p:nvSpPr>
          <p:cNvPr id="4302" name="Google Shape;4302;p2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3" name="Google Shape;4303;p232"/>
          <p:cNvSpPr txBox="1">
            <a:spLocks noGrp="1"/>
          </p:cNvSpPr>
          <p:nvPr>
            <p:ph type="body" idx="3"/>
          </p:nvPr>
        </p:nvSpPr>
        <p:spPr>
          <a:xfrm>
            <a:off x="715550" y="2503975"/>
            <a:ext cx="7442700" cy="9048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274300" tIns="18287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4CFF41"/>
                </a:solidFill>
                <a:latin typeface="Inconsolata"/>
                <a:ea typeface="Inconsolata"/>
                <a:cs typeface="Inconsolata"/>
                <a:sym typeface="Inconsolata"/>
              </a:rPr>
              <a:t>/home/Sally/Desktop/my_images/cat.jpg</a:t>
            </a:r>
            <a:endParaRPr sz="3000">
              <a:solidFill>
                <a:srgbClr val="4CFF41"/>
              </a:solidFill>
            </a:endParaRPr>
          </a:p>
        </p:txBody>
      </p:sp>
      <p:sp>
        <p:nvSpPr>
          <p:cNvPr id="4304" name="Google Shape;4304;p232"/>
          <p:cNvSpPr txBox="1"/>
          <p:nvPr/>
        </p:nvSpPr>
        <p:spPr>
          <a:xfrm>
            <a:off x="6172700" y="4116063"/>
            <a:ext cx="22077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file is an image called: </a:t>
            </a:r>
            <a:br>
              <a:rPr lang="en" b="1">
                <a:latin typeface="Roboto"/>
                <a:ea typeface="Roboto"/>
                <a:cs typeface="Roboto"/>
                <a:sym typeface="Roboto"/>
              </a:rPr>
            </a:br>
            <a:r>
              <a:rPr lang="en" b="1">
                <a:latin typeface="Inconsolata"/>
                <a:ea typeface="Inconsolata"/>
                <a:cs typeface="Inconsolata"/>
                <a:sym typeface="Inconsolata"/>
              </a:rPr>
              <a:t>cat.jpg</a:t>
            </a:r>
            <a:endParaRPr b="1"/>
          </a:p>
        </p:txBody>
      </p:sp>
      <p:grpSp>
        <p:nvGrpSpPr>
          <p:cNvPr id="4305" name="Google Shape;4305;p232"/>
          <p:cNvGrpSpPr/>
          <p:nvPr/>
        </p:nvGrpSpPr>
        <p:grpSpPr>
          <a:xfrm>
            <a:off x="1512249" y="3464200"/>
            <a:ext cx="4419300" cy="364784"/>
            <a:chOff x="1512250" y="3634200"/>
            <a:chExt cx="4419300" cy="568200"/>
          </a:xfrm>
        </p:grpSpPr>
        <p:cxnSp>
          <p:nvCxnSpPr>
            <p:cNvPr id="4306" name="Google Shape;4306;p232"/>
            <p:cNvCxnSpPr/>
            <p:nvPr/>
          </p:nvCxnSpPr>
          <p:spPr>
            <a:xfrm>
              <a:off x="1512250" y="4202400"/>
              <a:ext cx="4419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7" name="Google Shape;4307;p232"/>
            <p:cNvCxnSpPr/>
            <p:nvPr/>
          </p:nvCxnSpPr>
          <p:spPr>
            <a:xfrm rot="10800000">
              <a:off x="1512250" y="3634200"/>
              <a:ext cx="0" cy="56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8" name="Google Shape;4308;p232"/>
            <p:cNvCxnSpPr/>
            <p:nvPr/>
          </p:nvCxnSpPr>
          <p:spPr>
            <a:xfrm rot="10800000">
              <a:off x="5922525" y="3634200"/>
              <a:ext cx="0" cy="56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09" name="Google Shape;4309;p232"/>
          <p:cNvGrpSpPr/>
          <p:nvPr/>
        </p:nvGrpSpPr>
        <p:grpSpPr>
          <a:xfrm>
            <a:off x="6683204" y="3404587"/>
            <a:ext cx="1292645" cy="364784"/>
            <a:chOff x="1512250" y="3634200"/>
            <a:chExt cx="4419300" cy="568200"/>
          </a:xfrm>
        </p:grpSpPr>
        <p:cxnSp>
          <p:nvCxnSpPr>
            <p:cNvPr id="4310" name="Google Shape;4310;p232"/>
            <p:cNvCxnSpPr/>
            <p:nvPr/>
          </p:nvCxnSpPr>
          <p:spPr>
            <a:xfrm>
              <a:off x="1512250" y="4202400"/>
              <a:ext cx="4419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1" name="Google Shape;4311;p232"/>
            <p:cNvCxnSpPr/>
            <p:nvPr/>
          </p:nvCxnSpPr>
          <p:spPr>
            <a:xfrm rot="10800000">
              <a:off x="1512250" y="3634200"/>
              <a:ext cx="0" cy="56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2" name="Google Shape;4312;p232"/>
            <p:cNvCxnSpPr/>
            <p:nvPr/>
          </p:nvCxnSpPr>
          <p:spPr>
            <a:xfrm rot="10800000">
              <a:off x="5922525" y="3634200"/>
              <a:ext cx="0" cy="56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313" name="Google Shape;4313;p232"/>
          <p:cNvSpPr txBox="1"/>
          <p:nvPr/>
        </p:nvSpPr>
        <p:spPr>
          <a:xfrm>
            <a:off x="2026975" y="4145875"/>
            <a:ext cx="31656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directory path is: </a:t>
            </a:r>
            <a:r>
              <a:rPr lang="en" b="1">
                <a:latin typeface="Inconsolata"/>
                <a:ea typeface="Inconsolata"/>
                <a:cs typeface="Inconsolata"/>
                <a:sym typeface="Inconsolata"/>
              </a:rPr>
              <a:t>/home/Sally/Desktop/my_images/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314" name="Google Shape;4314;p232"/>
          <p:cNvSpPr txBox="1"/>
          <p:nvPr/>
        </p:nvSpPr>
        <p:spPr>
          <a:xfrm>
            <a:off x="1721550" y="1303475"/>
            <a:ext cx="62766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b="1">
                <a:latin typeface="Inconsolata"/>
                <a:ea typeface="Inconsolata"/>
                <a:cs typeface="Inconsolata"/>
                <a:sym typeface="Inconsolata"/>
              </a:rPr>
              <a:t>cat.jpg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image file is located in the </a:t>
            </a:r>
            <a:r>
              <a:rPr lang="en" b="1">
                <a:latin typeface="Inconsolata"/>
                <a:ea typeface="Inconsolata"/>
                <a:cs typeface="Inconsolata"/>
                <a:sym typeface="Inconsolata"/>
              </a:rPr>
              <a:t>my_images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directory,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which is in the </a:t>
            </a:r>
            <a:r>
              <a:rPr lang="en" b="1">
                <a:latin typeface="Inconsolata"/>
                <a:ea typeface="Inconsolata"/>
                <a:cs typeface="Inconsolata"/>
                <a:sym typeface="Inconsolata"/>
              </a:rPr>
              <a:t>desktop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directory, in the </a:t>
            </a:r>
            <a:r>
              <a:rPr lang="en" b="1">
                <a:latin typeface="Inconsolata"/>
                <a:ea typeface="Inconsolata"/>
                <a:cs typeface="Inconsolata"/>
                <a:sym typeface="Inconsolata"/>
              </a:rPr>
              <a:t>Sally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directory, in the </a:t>
            </a:r>
            <a:r>
              <a:rPr lang="en" b="1">
                <a:latin typeface="Inconsolata"/>
                <a:ea typeface="Inconsolata"/>
                <a:cs typeface="Inconsolata"/>
                <a:sym typeface="Inconsolata"/>
              </a:rPr>
              <a:t>home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directory.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315" name="Google Shape;4315;p232"/>
          <p:cNvCxnSpPr/>
          <p:nvPr/>
        </p:nvCxnSpPr>
        <p:spPr>
          <a:xfrm>
            <a:off x="3721900" y="3829000"/>
            <a:ext cx="0" cy="16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16" name="Google Shape;4316;p232"/>
          <p:cNvCxnSpPr/>
          <p:nvPr/>
        </p:nvCxnSpPr>
        <p:spPr>
          <a:xfrm>
            <a:off x="7329525" y="3769375"/>
            <a:ext cx="0" cy="16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" name="Google Shape;4321;p2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4322" name="Google Shape;4322;p2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Paths in IT</a:t>
            </a:r>
            <a:endParaRPr/>
          </a:p>
        </p:txBody>
      </p:sp>
      <p:sp>
        <p:nvSpPr>
          <p:cNvPr id="4323" name="Google Shape;4323;p233"/>
          <p:cNvSpPr txBox="1">
            <a:spLocks noGrp="1"/>
          </p:cNvSpPr>
          <p:nvPr>
            <p:ph type="subTitle" idx="1"/>
          </p:nvPr>
        </p:nvSpPr>
        <p:spPr>
          <a:xfrm>
            <a:off x="0" y="1104625"/>
            <a:ext cx="9144000" cy="22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Char char="●"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You are a security administrator and need to access </a:t>
            </a:r>
            <a:br>
              <a:rPr lang="en" sz="2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a network log for an investigation. 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 Light"/>
              <a:buChar char="●"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You might ask the network team for the location or path </a:t>
            </a:r>
            <a:br>
              <a:rPr lang="en" sz="2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of the file. The network team would provide you with a file path such as:</a:t>
            </a:r>
            <a:endParaRPr sz="2400">
              <a:solidFill>
                <a:srgbClr val="AFCA54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1200"/>
              </a:spcBef>
              <a:spcAft>
                <a:spcPts val="80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24" name="Google Shape;4324;p233"/>
          <p:cNvCxnSpPr/>
          <p:nvPr/>
        </p:nvCxnSpPr>
        <p:spPr>
          <a:xfrm>
            <a:off x="274375" y="640080"/>
            <a:ext cx="3550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25" name="Google Shape;4325;p233"/>
          <p:cNvSpPr txBox="1">
            <a:spLocks noGrp="1"/>
          </p:cNvSpPr>
          <p:nvPr>
            <p:ph type="body" idx="3"/>
          </p:nvPr>
        </p:nvSpPr>
        <p:spPr>
          <a:xfrm>
            <a:off x="2218050" y="3495175"/>
            <a:ext cx="4707900" cy="6645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4CFF41"/>
                </a:solidFill>
                <a:latin typeface="Inconsolata"/>
                <a:ea typeface="Inconsolata"/>
                <a:cs typeface="Inconsolata"/>
                <a:sym typeface="Inconsolata"/>
              </a:rPr>
              <a:t>/var/log/logfile1.txt</a:t>
            </a:r>
            <a:endParaRPr sz="3000">
              <a:solidFill>
                <a:srgbClr val="4CFF4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0" name="Google Shape;4330;p2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31" name="Google Shape;4331;p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2" name="Google Shape;4332;p234"/>
          <p:cNvSpPr txBox="1"/>
          <p:nvPr/>
        </p:nvSpPr>
        <p:spPr>
          <a:xfrm>
            <a:off x="3631000" y="1345575"/>
            <a:ext cx="5131200" cy="28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  <a:t>There are two types of file paths: </a:t>
            </a:r>
            <a:r>
              <a:rPr lang="en" sz="3000" b="1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  <a:t>absolute paths</a:t>
            </a:r>
            <a:r>
              <a:rPr lang="en" sz="3000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3000" b="1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  <a:t>relative paths</a:t>
            </a:r>
            <a:r>
              <a:rPr lang="en" sz="3000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3000">
              <a:solidFill>
                <a:srgbClr val="FAF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FAF5A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2400">
              <a:solidFill>
                <a:srgbClr val="FAF5A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33" name="Google Shape;4333;p23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26</a:t>
            </a:fld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8" name="Google Shape;4338;p235"/>
          <p:cNvPicPr preferRelativeResize="0"/>
          <p:nvPr/>
        </p:nvPicPr>
        <p:blipFill rotWithShape="1">
          <a:blip r:embed="rId3">
            <a:alphaModFix/>
          </a:blip>
          <a:srcRect l="4561"/>
          <a:stretch/>
        </p:blipFill>
        <p:spPr>
          <a:xfrm>
            <a:off x="0" y="-505775"/>
            <a:ext cx="6433157" cy="4493725"/>
          </a:xfrm>
          <a:prstGeom prst="rect">
            <a:avLst/>
          </a:prstGeom>
          <a:noFill/>
          <a:ln>
            <a:noFill/>
          </a:ln>
        </p:spPr>
      </p:pic>
      <p:sp>
        <p:nvSpPr>
          <p:cNvPr id="4339" name="Google Shape;4339;p2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Absolute Paths</a:t>
            </a:r>
            <a:endParaRPr/>
          </a:p>
        </p:txBody>
      </p:sp>
      <p:sp>
        <p:nvSpPr>
          <p:cNvPr id="4340" name="Google Shape;4340;p2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1" name="Google Shape;4341;p235"/>
          <p:cNvSpPr/>
          <p:nvPr/>
        </p:nvSpPr>
        <p:spPr>
          <a:xfrm>
            <a:off x="4278425" y="2305850"/>
            <a:ext cx="1548000" cy="58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2" name="Google Shape;4342;p235"/>
          <p:cNvSpPr txBox="1">
            <a:spLocks noGrp="1"/>
          </p:cNvSpPr>
          <p:nvPr>
            <p:ph type="body" idx="3"/>
          </p:nvPr>
        </p:nvSpPr>
        <p:spPr>
          <a:xfrm>
            <a:off x="2360725" y="2329050"/>
            <a:ext cx="6231300" cy="2272500"/>
          </a:xfrm>
          <a:prstGeom prst="rect">
            <a:avLst/>
          </a:prstGeom>
        </p:spPr>
        <p:txBody>
          <a:bodyPr spcFirstLastPara="1" wrap="square" lIns="91425" tIns="91425" rIns="0" bIns="82295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</a:rPr>
              <a:t>An</a:t>
            </a:r>
            <a:r>
              <a:rPr lang="en" sz="1800" b="1">
                <a:solidFill>
                  <a:srgbClr val="24292E"/>
                </a:solidFill>
              </a:rPr>
              <a:t> absolute path</a:t>
            </a:r>
            <a:r>
              <a:rPr lang="en" sz="1800">
                <a:solidFill>
                  <a:srgbClr val="24292E"/>
                </a:solidFill>
              </a:rPr>
              <a:t>   indicates the location of a file regardless of your current location in the file system.</a:t>
            </a: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If you’re in the </a:t>
            </a:r>
            <a:r>
              <a:rPr lang="en" sz="1800">
                <a:solidFill>
                  <a:srgbClr val="4CFF41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Applications</a:t>
            </a:r>
            <a:r>
              <a:rPr lang="en" sz="1800">
                <a:solidFill>
                  <a:srgbClr val="24292E"/>
                </a:solidFill>
              </a:rPr>
              <a:t> directory and need to access a file in the </a:t>
            </a:r>
            <a:r>
              <a:rPr lang="en" sz="1800">
                <a:solidFill>
                  <a:srgbClr val="4CFF41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Desktop</a:t>
            </a:r>
            <a:r>
              <a:rPr lang="en" sz="1800">
                <a:solidFill>
                  <a:srgbClr val="24292E"/>
                </a:solidFill>
              </a:rPr>
              <a:t> directory, you can use an absolute path to get the file without navigating to the </a:t>
            </a:r>
            <a:r>
              <a:rPr lang="en" sz="1800">
                <a:solidFill>
                  <a:srgbClr val="4CFF41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Desktop</a:t>
            </a:r>
            <a:r>
              <a:rPr lang="en" sz="1800">
                <a:solidFill>
                  <a:srgbClr val="24292E"/>
                </a:solidFill>
              </a:rPr>
              <a:t> directory.</a:t>
            </a:r>
            <a:endParaRPr sz="1800"/>
          </a:p>
        </p:txBody>
      </p:sp>
      <p:sp>
        <p:nvSpPr>
          <p:cNvPr id="4343" name="Google Shape;4343;p235"/>
          <p:cNvSpPr txBox="1">
            <a:spLocks noGrp="1"/>
          </p:cNvSpPr>
          <p:nvPr>
            <p:ph type="body" idx="3"/>
          </p:nvPr>
        </p:nvSpPr>
        <p:spPr>
          <a:xfrm>
            <a:off x="1703375" y="1025000"/>
            <a:ext cx="7306500" cy="5337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274300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4CFF41"/>
                </a:solidFill>
                <a:latin typeface="Inconsolata"/>
                <a:ea typeface="Inconsolata"/>
                <a:cs typeface="Inconsolata"/>
                <a:sym typeface="Inconsolata"/>
              </a:rPr>
              <a:t>home/Sally/Desktop/Sallysfiles/textfiles/Sallyfile.txt</a:t>
            </a:r>
            <a:endParaRPr sz="2000">
              <a:solidFill>
                <a:srgbClr val="4CFF4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8" name="Google Shape;4348;p2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Absolute Paths</a:t>
            </a:r>
            <a:endParaRPr/>
          </a:p>
        </p:txBody>
      </p:sp>
      <p:sp>
        <p:nvSpPr>
          <p:cNvPr id="4349" name="Google Shape;4349;p236"/>
          <p:cNvSpPr txBox="1">
            <a:spLocks noGrp="1"/>
          </p:cNvSpPr>
          <p:nvPr>
            <p:ph type="body" idx="3"/>
          </p:nvPr>
        </p:nvSpPr>
        <p:spPr>
          <a:xfrm>
            <a:off x="262300" y="737975"/>
            <a:ext cx="9144000" cy="389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4292E"/>
                </a:solidFill>
              </a:rPr>
              <a:t>We want to access a file located at:</a:t>
            </a:r>
            <a:endParaRPr/>
          </a:p>
        </p:txBody>
      </p:sp>
      <p:sp>
        <p:nvSpPr>
          <p:cNvPr id="4350" name="Google Shape;4350;p236"/>
          <p:cNvSpPr txBox="1">
            <a:spLocks noGrp="1"/>
          </p:cNvSpPr>
          <p:nvPr>
            <p:ph type="body" idx="3"/>
          </p:nvPr>
        </p:nvSpPr>
        <p:spPr>
          <a:xfrm>
            <a:off x="758125" y="1149025"/>
            <a:ext cx="8166600" cy="5337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4CFF41"/>
                </a:solidFill>
                <a:latin typeface="Inconsolata"/>
                <a:ea typeface="Inconsolata"/>
                <a:cs typeface="Inconsolata"/>
                <a:sym typeface="Inconsolata"/>
              </a:rPr>
              <a:t>/home/Sally/Desktop/Sallysfiles/textfiles/Sallyfile.txt</a:t>
            </a:r>
            <a:endParaRPr sz="2000">
              <a:solidFill>
                <a:srgbClr val="4CFF4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351" name="Google Shape;4351;p236"/>
          <p:cNvSpPr txBox="1">
            <a:spLocks noGrp="1"/>
          </p:cNvSpPr>
          <p:nvPr>
            <p:ph type="body" idx="3"/>
          </p:nvPr>
        </p:nvSpPr>
        <p:spPr>
          <a:xfrm>
            <a:off x="996575" y="2196638"/>
            <a:ext cx="3669900" cy="5337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4CFF41"/>
                </a:solidFill>
                <a:latin typeface="Inconsolata"/>
                <a:ea typeface="Inconsolata"/>
                <a:cs typeface="Inconsolata"/>
                <a:sym typeface="Inconsolata"/>
              </a:rPr>
              <a:t>/home/bob/file_logs/</a:t>
            </a:r>
            <a:endParaRPr sz="2000">
              <a:solidFill>
                <a:srgbClr val="4CFF4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352" name="Google Shape;4352;p236"/>
          <p:cNvSpPr txBox="1">
            <a:spLocks noGrp="1"/>
          </p:cNvSpPr>
          <p:nvPr>
            <p:ph type="body" idx="3"/>
          </p:nvPr>
        </p:nvSpPr>
        <p:spPr>
          <a:xfrm>
            <a:off x="996575" y="3244250"/>
            <a:ext cx="8073000" cy="5337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4CFF41"/>
                </a:solidFill>
                <a:latin typeface="Inconsolata"/>
                <a:ea typeface="Inconsolata"/>
                <a:cs typeface="Inconsolata"/>
                <a:sym typeface="Inconsolata"/>
              </a:rPr>
              <a:t>/home/Sally/Desktop/Sallysfiles/textfiles/Sallyfile.txt</a:t>
            </a:r>
            <a:endParaRPr sz="2000">
              <a:solidFill>
                <a:srgbClr val="4CFF4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353" name="Google Shape;4353;p236"/>
          <p:cNvSpPr txBox="1">
            <a:spLocks noGrp="1"/>
          </p:cNvSpPr>
          <p:nvPr>
            <p:ph type="body" idx="3"/>
          </p:nvPr>
        </p:nvSpPr>
        <p:spPr>
          <a:xfrm>
            <a:off x="996575" y="4291838"/>
            <a:ext cx="2025300" cy="5337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4CFF41"/>
                </a:solidFill>
                <a:latin typeface="Inconsolata"/>
                <a:ea typeface="Inconsolata"/>
                <a:cs typeface="Inconsolata"/>
                <a:sym typeface="Inconsolata"/>
              </a:rPr>
              <a:t>Sallyfile.txt</a:t>
            </a:r>
            <a:endParaRPr sz="2000">
              <a:solidFill>
                <a:srgbClr val="4CFF4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354" name="Google Shape;4354;p236"/>
          <p:cNvSpPr txBox="1"/>
          <p:nvPr/>
        </p:nvSpPr>
        <p:spPr>
          <a:xfrm>
            <a:off x="444775" y="1756175"/>
            <a:ext cx="64209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If we are located in a different directory, such as,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55" name="Google Shape;4355;p236"/>
          <p:cNvSpPr txBox="1"/>
          <p:nvPr/>
        </p:nvSpPr>
        <p:spPr>
          <a:xfrm>
            <a:off x="444775" y="2831375"/>
            <a:ext cx="43452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We can use the absolute path,</a:t>
            </a:r>
            <a:endParaRPr sz="1600"/>
          </a:p>
        </p:txBody>
      </p:sp>
      <p:sp>
        <p:nvSpPr>
          <p:cNvPr id="4356" name="Google Shape;4356;p236"/>
          <p:cNvSpPr txBox="1"/>
          <p:nvPr/>
        </p:nvSpPr>
        <p:spPr>
          <a:xfrm>
            <a:off x="444775" y="3833425"/>
            <a:ext cx="36699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To access</a:t>
            </a:r>
            <a:endParaRPr sz="1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1" name="Google Shape;4361;p2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300" y="0"/>
            <a:ext cx="4639473" cy="3479624"/>
          </a:xfrm>
          <a:prstGeom prst="rect">
            <a:avLst/>
          </a:prstGeom>
          <a:noFill/>
          <a:ln>
            <a:noFill/>
          </a:ln>
        </p:spPr>
      </p:pic>
      <p:sp>
        <p:nvSpPr>
          <p:cNvPr id="4362" name="Google Shape;4362;p2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Relative Paths</a:t>
            </a:r>
            <a:endParaRPr/>
          </a:p>
        </p:txBody>
      </p:sp>
      <p:sp>
        <p:nvSpPr>
          <p:cNvPr id="4363" name="Google Shape;4363;p237"/>
          <p:cNvSpPr txBox="1">
            <a:spLocks noGrp="1"/>
          </p:cNvSpPr>
          <p:nvPr>
            <p:ph type="body" idx="3"/>
          </p:nvPr>
        </p:nvSpPr>
        <p:spPr>
          <a:xfrm>
            <a:off x="2509525" y="2228850"/>
            <a:ext cx="6399900" cy="251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</a:rPr>
              <a:t>A relative path starts at your current location in the file system and doesn't require using the root directory("/").</a:t>
            </a: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24292E"/>
                </a:solidFill>
              </a:rPr>
              <a:t>If you need to access a file in the </a:t>
            </a:r>
            <a:r>
              <a:rPr lang="en" sz="1800">
                <a:solidFill>
                  <a:srgbClr val="F7EF6A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 Desktop </a:t>
            </a:r>
            <a:r>
              <a:rPr lang="en" sz="1800">
                <a:solidFill>
                  <a:srgbClr val="24292E"/>
                </a:solidFill>
              </a:rPr>
              <a:t> directory and are already in </a:t>
            </a:r>
            <a:r>
              <a:rPr lang="en" sz="1800">
                <a:solidFill>
                  <a:srgbClr val="F7EF6A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 Desktop </a:t>
            </a:r>
            <a:r>
              <a:rPr lang="en" sz="1800">
                <a:solidFill>
                  <a:srgbClr val="24292E"/>
                </a:solidFill>
              </a:rPr>
              <a:t>, create a path from your current point.</a:t>
            </a:r>
            <a:endParaRPr sz="1800">
              <a:solidFill>
                <a:srgbClr val="24292E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24292E"/>
                </a:solidFill>
              </a:rPr>
              <a:t>In the above example, the user is in the </a:t>
            </a:r>
            <a:r>
              <a:rPr lang="en" sz="1800">
                <a:solidFill>
                  <a:srgbClr val="F7EF6A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 Desktop </a:t>
            </a:r>
            <a:r>
              <a:rPr lang="en" sz="1800">
                <a:solidFill>
                  <a:srgbClr val="24292E"/>
                </a:solidFill>
              </a:rPr>
              <a:t> directory, so </a:t>
            </a:r>
            <a:r>
              <a:rPr lang="en" sz="1800">
                <a:solidFill>
                  <a:srgbClr val="FFFF00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 /home/username/Desktop/ </a:t>
            </a:r>
            <a:r>
              <a:rPr lang="en" sz="1800">
                <a:solidFill>
                  <a:srgbClr val="24292E"/>
                </a:solidFill>
              </a:rPr>
              <a:t> is assumed and not written. </a:t>
            </a:r>
            <a:endParaRPr sz="1800"/>
          </a:p>
        </p:txBody>
      </p:sp>
      <p:sp>
        <p:nvSpPr>
          <p:cNvPr id="4364" name="Google Shape;4364;p237"/>
          <p:cNvSpPr txBox="1">
            <a:spLocks noGrp="1"/>
          </p:cNvSpPr>
          <p:nvPr>
            <p:ph type="body" idx="3"/>
          </p:nvPr>
        </p:nvSpPr>
        <p:spPr>
          <a:xfrm>
            <a:off x="2509525" y="945350"/>
            <a:ext cx="4970100" cy="5337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Sallysfiles/textfiles/Sallyfile.txt</a:t>
            </a:r>
            <a:endParaRPr sz="2000">
              <a:solidFill>
                <a:srgbClr val="FF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FF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FFFF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3" name="Google Shape;4083;p211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the Terminal Matters</a:t>
            </a:r>
            <a:endParaRPr/>
          </a:p>
        </p:txBody>
      </p:sp>
      <p:sp>
        <p:nvSpPr>
          <p:cNvPr id="4084" name="Google Shape;4084;p211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9" name="Google Shape;4369;p2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Paths on the Command Line</a:t>
            </a:r>
            <a:endParaRPr/>
          </a:p>
        </p:txBody>
      </p:sp>
      <p:sp>
        <p:nvSpPr>
          <p:cNvPr id="4370" name="Google Shape;4370;p2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Relative and absolute paths function as helpful shortcuts on the command line.</a:t>
            </a:r>
            <a:endParaRPr/>
          </a:p>
        </p:txBody>
      </p:sp>
      <p:sp>
        <p:nvSpPr>
          <p:cNvPr id="4371" name="Google Shape;4371;p2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2" name="Google Shape;4372;p238"/>
          <p:cNvSpPr/>
          <p:nvPr/>
        </p:nvSpPr>
        <p:spPr>
          <a:xfrm>
            <a:off x="3335450" y="2261200"/>
            <a:ext cx="892800" cy="101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3" name="Google Shape;4373;p238"/>
          <p:cNvSpPr/>
          <p:nvPr/>
        </p:nvSpPr>
        <p:spPr>
          <a:xfrm>
            <a:off x="477150" y="2095175"/>
            <a:ext cx="2497200" cy="126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55425" tIns="128000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cd Desktop 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cd </a:t>
            </a:r>
            <a:r>
              <a:rPr lang="en" sz="1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Sallysfiles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600"/>
              </a:spcAft>
              <a:buSzPts val="1100"/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cd textfile</a:t>
            </a:r>
            <a:endParaRPr sz="1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374" name="Google Shape;4374;p238"/>
          <p:cNvSpPr/>
          <p:nvPr/>
        </p:nvSpPr>
        <p:spPr>
          <a:xfrm>
            <a:off x="4589350" y="2542300"/>
            <a:ext cx="4245900" cy="45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2875" tIns="9142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cd Desktop/Sallysfiles/</a:t>
            </a:r>
            <a:r>
              <a:rPr lang="en" sz="1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textfiles/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9" name="Google Shape;4379;p2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4380" name="Google Shape;4380;p2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 Scenario</a:t>
            </a:r>
            <a:endParaRPr/>
          </a:p>
        </p:txBody>
      </p:sp>
      <p:sp>
        <p:nvSpPr>
          <p:cNvPr id="4381" name="Google Shape;4381;p2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10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en" sz="1600"/>
              <a:t>Our manager at ACME Corp. needs us to create several additional evidence files for our investigation. They provided the following instructions: </a:t>
            </a:r>
            <a:endParaRPr sz="1600"/>
          </a:p>
        </p:txBody>
      </p:sp>
      <p:cxnSp>
        <p:nvCxnSpPr>
          <p:cNvPr id="4382" name="Google Shape;4382;p239"/>
          <p:cNvCxnSpPr/>
          <p:nvPr/>
        </p:nvCxnSpPr>
        <p:spPr>
          <a:xfrm>
            <a:off x="274375" y="640080"/>
            <a:ext cx="3550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83" name="Google Shape;4383;p239"/>
          <p:cNvSpPr/>
          <p:nvPr/>
        </p:nvSpPr>
        <p:spPr>
          <a:xfrm>
            <a:off x="1352550" y="16404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4" name="Google Shape;4384;p239"/>
          <p:cNvGrpSpPr/>
          <p:nvPr/>
        </p:nvGrpSpPr>
        <p:grpSpPr>
          <a:xfrm>
            <a:off x="457200" y="1640463"/>
            <a:ext cx="776889" cy="621300"/>
            <a:chOff x="457200" y="1378813"/>
            <a:chExt cx="776889" cy="621300"/>
          </a:xfrm>
        </p:grpSpPr>
        <p:sp>
          <p:nvSpPr>
            <p:cNvPr id="4385" name="Google Shape;4385;p2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386" name="Google Shape;4386;p23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7" name="Google Shape;4387;p239"/>
          <p:cNvGrpSpPr/>
          <p:nvPr/>
        </p:nvGrpSpPr>
        <p:grpSpPr>
          <a:xfrm>
            <a:off x="457200" y="2490375"/>
            <a:ext cx="776889" cy="621300"/>
            <a:chOff x="457200" y="1378813"/>
            <a:chExt cx="776889" cy="621300"/>
          </a:xfrm>
        </p:grpSpPr>
        <p:sp>
          <p:nvSpPr>
            <p:cNvPr id="4388" name="Google Shape;4388;p2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389" name="Google Shape;4389;p23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0" name="Google Shape;4390;p239"/>
          <p:cNvGrpSpPr/>
          <p:nvPr/>
        </p:nvGrpSpPr>
        <p:grpSpPr>
          <a:xfrm>
            <a:off x="457200" y="3335500"/>
            <a:ext cx="776889" cy="621300"/>
            <a:chOff x="457200" y="1378813"/>
            <a:chExt cx="776889" cy="621300"/>
          </a:xfrm>
        </p:grpSpPr>
        <p:sp>
          <p:nvSpPr>
            <p:cNvPr id="4391" name="Google Shape;4391;p2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392" name="Google Shape;4392;p23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93" name="Google Shape;4393;p239"/>
          <p:cNvSpPr txBox="1">
            <a:spLocks noGrp="1"/>
          </p:cNvSpPr>
          <p:nvPr>
            <p:ph type="subTitle" idx="1"/>
          </p:nvPr>
        </p:nvSpPr>
        <p:spPr>
          <a:xfrm>
            <a:off x="-12300" y="16596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Navigate to the directory</a:t>
            </a:r>
            <a:r>
              <a:rPr lang="en" sz="1300"/>
              <a:t> </a:t>
            </a:r>
            <a:r>
              <a:rPr lang="en" sz="1300">
                <a:latin typeface="Inconsolata"/>
                <a:ea typeface="Inconsolata"/>
                <a:cs typeface="Inconsolata"/>
                <a:sym typeface="Inconsolata"/>
              </a:rPr>
              <a:t>/03-instructor/day1/pathnav_demonstration/security_evidence/Case2/.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Create an empty file called </a:t>
            </a:r>
            <a:r>
              <a:rPr lang="en" sz="1300">
                <a:latin typeface="Inconsolata"/>
                <a:ea typeface="Inconsolata"/>
                <a:cs typeface="Inconsolata"/>
                <a:sym typeface="Inconsolata"/>
              </a:rPr>
              <a:t>case2_evidence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4" name="Google Shape;4394;p239"/>
          <p:cNvSpPr/>
          <p:nvPr/>
        </p:nvSpPr>
        <p:spPr>
          <a:xfrm>
            <a:off x="1352550" y="249278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5" name="Google Shape;4395;p239"/>
          <p:cNvSpPr/>
          <p:nvPr/>
        </p:nvSpPr>
        <p:spPr>
          <a:xfrm>
            <a:off x="1352550" y="33355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6" name="Google Shape;4396;p239"/>
          <p:cNvSpPr txBox="1">
            <a:spLocks noGrp="1"/>
          </p:cNvSpPr>
          <p:nvPr>
            <p:ph type="subTitle" idx="2"/>
          </p:nvPr>
        </p:nvSpPr>
        <p:spPr>
          <a:xfrm>
            <a:off x="-12300" y="2495188"/>
            <a:ext cx="87252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Navigate to the directory </a:t>
            </a:r>
            <a:r>
              <a:rPr lang="en" sz="1300">
                <a:latin typeface="Inconsolata"/>
                <a:ea typeface="Inconsolata"/>
                <a:cs typeface="Inconsolata"/>
                <a:sym typeface="Inconsolata"/>
              </a:rPr>
              <a:t>Case1</a:t>
            </a:r>
            <a:r>
              <a:rPr lang="en" sz="1300"/>
              <a:t>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and create an empty file called </a:t>
            </a:r>
            <a:r>
              <a:rPr lang="en" sz="1300">
                <a:latin typeface="Inconsolata"/>
                <a:ea typeface="Inconsolata"/>
                <a:cs typeface="Inconsolata"/>
                <a:sym typeface="Inconsolata"/>
              </a:rPr>
              <a:t>Web_logs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7" name="Google Shape;4397;p239"/>
          <p:cNvSpPr txBox="1">
            <a:spLocks noGrp="1"/>
          </p:cNvSpPr>
          <p:nvPr>
            <p:ph type="subTitle" idx="3"/>
          </p:nvPr>
        </p:nvSpPr>
        <p:spPr>
          <a:xfrm>
            <a:off x="0" y="333791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Navigate back to the home folder.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2" name="Google Shape;4402;p240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Paths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7" name="Google Shape;4407;p241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Copying and Moving Files</a:t>
            </a:r>
            <a:endParaRPr/>
          </a:p>
        </p:txBody>
      </p:sp>
      <p:sp>
        <p:nvSpPr>
          <p:cNvPr id="4408" name="Google Shape;4408;p24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" name="Google Shape;4413;p242"/>
          <p:cNvSpPr/>
          <p:nvPr/>
        </p:nvSpPr>
        <p:spPr>
          <a:xfrm>
            <a:off x="354325" y="1377325"/>
            <a:ext cx="1541100" cy="364800"/>
          </a:xfrm>
          <a:prstGeom prst="roundRect">
            <a:avLst>
              <a:gd name="adj" fmla="val 16667"/>
            </a:avLst>
          </a:prstGeom>
          <a:solidFill>
            <a:srgbClr val="F1C232">
              <a:alpha val="860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4" name="Google Shape;4414;p2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4415" name="Google Shape;4415;p2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6" name="Google Shape;4416;p2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Copying Files</a:t>
            </a:r>
            <a:endParaRPr/>
          </a:p>
        </p:txBody>
      </p:sp>
      <p:sp>
        <p:nvSpPr>
          <p:cNvPr id="4417" name="Google Shape;4417;p2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Security and IT professionals often </a:t>
            </a:r>
            <a:r>
              <a:rPr lang="en" i="1"/>
              <a:t>copy</a:t>
            </a:r>
            <a:r>
              <a:rPr lang="en"/>
              <a:t> files from one location to another.</a:t>
            </a:r>
            <a:endParaRPr/>
          </a:p>
        </p:txBody>
      </p:sp>
      <p:cxnSp>
        <p:nvCxnSpPr>
          <p:cNvPr id="4418" name="Google Shape;4418;p242"/>
          <p:cNvCxnSpPr/>
          <p:nvPr/>
        </p:nvCxnSpPr>
        <p:spPr>
          <a:xfrm>
            <a:off x="274375" y="640080"/>
            <a:ext cx="3550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19" name="Google Shape;4419;p242"/>
          <p:cNvSpPr txBox="1">
            <a:spLocks noGrp="1"/>
          </p:cNvSpPr>
          <p:nvPr>
            <p:ph type="body" idx="3"/>
          </p:nvPr>
        </p:nvSpPr>
        <p:spPr>
          <a:xfrm>
            <a:off x="0" y="1421525"/>
            <a:ext cx="8142600" cy="9486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For example:</a:t>
            </a:r>
            <a:r>
              <a:rPr lang="en" sz="1800" b="1"/>
              <a:t> </a:t>
            </a:r>
            <a:endParaRPr sz="1800" b="1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You’re asked to make a copy of a log file and put it in a separate evidence folder. </a:t>
            </a:r>
            <a:endParaRPr sz="1600"/>
          </a:p>
        </p:txBody>
      </p:sp>
      <p:sp>
        <p:nvSpPr>
          <p:cNvPr id="4420" name="Google Shape;4420;p242"/>
          <p:cNvSpPr/>
          <p:nvPr/>
        </p:nvSpPr>
        <p:spPr>
          <a:xfrm>
            <a:off x="3224375" y="2540225"/>
            <a:ext cx="2628600" cy="1106400"/>
          </a:xfrm>
          <a:prstGeom prst="roundRect">
            <a:avLst>
              <a:gd name="adj" fmla="val 16667"/>
            </a:avLst>
          </a:prstGeom>
          <a:solidFill>
            <a:srgbClr val="F1C232">
              <a:alpha val="860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1" name="Google Shape;4421;p242"/>
          <p:cNvSpPr txBox="1">
            <a:spLocks noGrp="1"/>
          </p:cNvSpPr>
          <p:nvPr>
            <p:ph type="body" idx="3"/>
          </p:nvPr>
        </p:nvSpPr>
        <p:spPr>
          <a:xfrm>
            <a:off x="3468775" y="2540225"/>
            <a:ext cx="2337000" cy="106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Inconsolata"/>
                <a:ea typeface="Inconsolata"/>
                <a:cs typeface="Inconsolata"/>
                <a:sym typeface="Inconsolata"/>
              </a:rPr>
              <a:t>cp</a:t>
            </a:r>
            <a:r>
              <a:rPr lang="en" b="1"/>
              <a:t> </a:t>
            </a:r>
            <a:r>
              <a:rPr lang="en"/>
              <a:t>(</a:t>
            </a:r>
            <a:r>
              <a:rPr lang="en" i="1"/>
              <a:t>copy) </a:t>
            </a:r>
            <a:r>
              <a:rPr lang="en"/>
              <a:t>creates a copy of the file and places it in a specified location.</a:t>
            </a:r>
            <a:endParaRPr/>
          </a:p>
        </p:txBody>
      </p:sp>
      <p:sp>
        <p:nvSpPr>
          <p:cNvPr id="4422" name="Google Shape;4422;p242"/>
          <p:cNvSpPr txBox="1">
            <a:spLocks noGrp="1"/>
          </p:cNvSpPr>
          <p:nvPr>
            <p:ph type="body" idx="3"/>
          </p:nvPr>
        </p:nvSpPr>
        <p:spPr>
          <a:xfrm>
            <a:off x="6724425" y="2659775"/>
            <a:ext cx="2001000" cy="110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original file remains. A copy is created in the new location, where it can be edited as needed.</a:t>
            </a:r>
            <a:endParaRPr/>
          </a:p>
        </p:txBody>
      </p:sp>
      <p:sp>
        <p:nvSpPr>
          <p:cNvPr id="4423" name="Google Shape;4423;p242"/>
          <p:cNvSpPr txBox="1">
            <a:spLocks noGrp="1"/>
          </p:cNvSpPr>
          <p:nvPr>
            <p:ph type="body" idx="3"/>
          </p:nvPr>
        </p:nvSpPr>
        <p:spPr>
          <a:xfrm>
            <a:off x="0" y="2659775"/>
            <a:ext cx="2772900" cy="948600"/>
          </a:xfrm>
          <a:prstGeom prst="rect">
            <a:avLst/>
          </a:prstGeom>
        </p:spPr>
        <p:txBody>
          <a:bodyPr spcFirstLastPara="1" wrap="square" lIns="4572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dk1"/>
                </a:solidFill>
              </a:rPr>
              <a:t>The original file stays in its original location. </a:t>
            </a:r>
            <a:endParaRPr/>
          </a:p>
        </p:txBody>
      </p:sp>
      <p:sp>
        <p:nvSpPr>
          <p:cNvPr id="4424" name="Google Shape;4424;p242"/>
          <p:cNvSpPr/>
          <p:nvPr/>
        </p:nvSpPr>
        <p:spPr>
          <a:xfrm>
            <a:off x="2660050" y="2855575"/>
            <a:ext cx="349500" cy="396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5" name="Google Shape;4425;p242"/>
          <p:cNvSpPr/>
          <p:nvPr/>
        </p:nvSpPr>
        <p:spPr>
          <a:xfrm>
            <a:off x="6152050" y="2855575"/>
            <a:ext cx="349500" cy="396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0" name="Google Shape;4430;p243"/>
          <p:cNvSpPr/>
          <p:nvPr/>
        </p:nvSpPr>
        <p:spPr>
          <a:xfrm>
            <a:off x="354325" y="1377325"/>
            <a:ext cx="1541100" cy="364800"/>
          </a:xfrm>
          <a:prstGeom prst="roundRect">
            <a:avLst>
              <a:gd name="adj" fmla="val 16667"/>
            </a:avLst>
          </a:prstGeom>
          <a:solidFill>
            <a:srgbClr val="F1C232">
              <a:alpha val="860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1" name="Google Shape;4431;p2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4432" name="Google Shape;4432;p2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3" name="Google Shape;4433;p2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Files</a:t>
            </a:r>
            <a:endParaRPr/>
          </a:p>
        </p:txBody>
      </p:sp>
      <p:cxnSp>
        <p:nvCxnSpPr>
          <p:cNvPr id="4434" name="Google Shape;4434;p243"/>
          <p:cNvCxnSpPr/>
          <p:nvPr/>
        </p:nvCxnSpPr>
        <p:spPr>
          <a:xfrm>
            <a:off x="274375" y="640080"/>
            <a:ext cx="3550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35" name="Google Shape;4435;p2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Security and IT professionals often </a:t>
            </a:r>
            <a:r>
              <a:rPr lang="en" i="1"/>
              <a:t>move</a:t>
            </a:r>
            <a:r>
              <a:rPr lang="en"/>
              <a:t> files from one location to another.</a:t>
            </a:r>
            <a:endParaRPr/>
          </a:p>
        </p:txBody>
      </p:sp>
      <p:sp>
        <p:nvSpPr>
          <p:cNvPr id="4436" name="Google Shape;4436;p243"/>
          <p:cNvSpPr txBox="1">
            <a:spLocks noGrp="1"/>
          </p:cNvSpPr>
          <p:nvPr>
            <p:ph type="body" idx="3"/>
          </p:nvPr>
        </p:nvSpPr>
        <p:spPr>
          <a:xfrm>
            <a:off x="-12300" y="1406350"/>
            <a:ext cx="8132400" cy="13821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For example: 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An image file is accidentally placed in the email directory. You have to move the file out of the email directory and into the correct image directory. </a:t>
            </a:r>
            <a:endParaRPr sz="1600"/>
          </a:p>
        </p:txBody>
      </p:sp>
      <p:sp>
        <p:nvSpPr>
          <p:cNvPr id="4437" name="Google Shape;4437;p243"/>
          <p:cNvSpPr/>
          <p:nvPr/>
        </p:nvSpPr>
        <p:spPr>
          <a:xfrm>
            <a:off x="3300575" y="2716413"/>
            <a:ext cx="2628600" cy="1106400"/>
          </a:xfrm>
          <a:prstGeom prst="roundRect">
            <a:avLst>
              <a:gd name="adj" fmla="val 16667"/>
            </a:avLst>
          </a:prstGeom>
          <a:solidFill>
            <a:srgbClr val="F1C232">
              <a:alpha val="860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8" name="Google Shape;4438;p243"/>
          <p:cNvSpPr txBox="1">
            <a:spLocks noGrp="1"/>
          </p:cNvSpPr>
          <p:nvPr>
            <p:ph type="body" idx="3"/>
          </p:nvPr>
        </p:nvSpPr>
        <p:spPr>
          <a:xfrm>
            <a:off x="3544975" y="2745975"/>
            <a:ext cx="2112300" cy="103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Unlike </a:t>
            </a:r>
            <a:r>
              <a:rPr lang="en" b="1">
                <a:latin typeface="Inconsolata"/>
                <a:ea typeface="Inconsolata"/>
                <a:cs typeface="Inconsolata"/>
                <a:sym typeface="Inconsolata"/>
              </a:rPr>
              <a:t>cp</a:t>
            </a:r>
            <a:r>
              <a:rPr lang="en"/>
              <a:t>, the original file doesn’t remain. </a:t>
            </a:r>
            <a:endParaRPr/>
          </a:p>
        </p:txBody>
      </p:sp>
      <p:sp>
        <p:nvSpPr>
          <p:cNvPr id="4439" name="Google Shape;4439;p243"/>
          <p:cNvSpPr txBox="1">
            <a:spLocks noGrp="1"/>
          </p:cNvSpPr>
          <p:nvPr>
            <p:ph type="body" idx="3"/>
          </p:nvPr>
        </p:nvSpPr>
        <p:spPr>
          <a:xfrm>
            <a:off x="6876825" y="2757063"/>
            <a:ext cx="2001000" cy="110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file is moved into the new location. (</a:t>
            </a:r>
            <a:r>
              <a:rPr lang="en"/>
              <a:t>Similar to “cut and paste.”)</a:t>
            </a:r>
            <a:endParaRPr/>
          </a:p>
        </p:txBody>
      </p:sp>
      <p:sp>
        <p:nvSpPr>
          <p:cNvPr id="4440" name="Google Shape;4440;p243"/>
          <p:cNvSpPr txBox="1">
            <a:spLocks noGrp="1"/>
          </p:cNvSpPr>
          <p:nvPr>
            <p:ph type="body" idx="3"/>
          </p:nvPr>
        </p:nvSpPr>
        <p:spPr>
          <a:xfrm>
            <a:off x="0" y="2745975"/>
            <a:ext cx="2507700" cy="1106400"/>
          </a:xfrm>
          <a:prstGeom prst="rect">
            <a:avLst/>
          </a:prstGeom>
        </p:spPr>
        <p:txBody>
          <a:bodyPr spcFirstLastPara="1" wrap="square" lIns="4572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mv</a:t>
            </a:r>
            <a:r>
              <a:rPr lang="en">
                <a:solidFill>
                  <a:schemeClr val="dk1"/>
                </a:solidFill>
              </a:rPr>
              <a:t> (</a:t>
            </a:r>
            <a:r>
              <a:rPr lang="en" i="1">
                <a:solidFill>
                  <a:schemeClr val="dk1"/>
                </a:solidFill>
              </a:rPr>
              <a:t>move</a:t>
            </a:r>
            <a:r>
              <a:rPr lang="en">
                <a:solidFill>
                  <a:schemeClr val="dk1"/>
                </a:solidFill>
              </a:rPr>
              <a:t>), relocates the file from its current location to a new, specified location.</a:t>
            </a:r>
            <a:endParaRPr/>
          </a:p>
        </p:txBody>
      </p:sp>
      <p:sp>
        <p:nvSpPr>
          <p:cNvPr id="4441" name="Google Shape;4441;p243"/>
          <p:cNvSpPr/>
          <p:nvPr/>
        </p:nvSpPr>
        <p:spPr>
          <a:xfrm>
            <a:off x="2736250" y="3031763"/>
            <a:ext cx="349500" cy="396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2" name="Google Shape;4442;p243"/>
          <p:cNvSpPr/>
          <p:nvPr/>
        </p:nvSpPr>
        <p:spPr>
          <a:xfrm>
            <a:off x="6228250" y="3031763"/>
            <a:ext cx="349500" cy="396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FCA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7" name="Google Shape;4447;p2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cp</a:t>
            </a:r>
            <a:r>
              <a:rPr lang="en"/>
              <a:t> and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mv</a:t>
            </a:r>
            <a:r>
              <a:rPr lang="en"/>
              <a:t> Syntax</a:t>
            </a:r>
            <a:endParaRPr/>
          </a:p>
        </p:txBody>
      </p:sp>
      <p:sp>
        <p:nvSpPr>
          <p:cNvPr id="4448" name="Google Shape;4448;p2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9" name="Google Shape;4449;p244"/>
          <p:cNvSpPr txBox="1">
            <a:spLocks noGrp="1"/>
          </p:cNvSpPr>
          <p:nvPr>
            <p:ph type="body" idx="3"/>
          </p:nvPr>
        </p:nvSpPr>
        <p:spPr>
          <a:xfrm>
            <a:off x="175" y="2040838"/>
            <a:ext cx="3796500" cy="2220600"/>
          </a:xfrm>
          <a:prstGeom prst="rect">
            <a:avLst/>
          </a:prstGeom>
        </p:spPr>
        <p:txBody>
          <a:bodyPr spcFirstLastPara="1" wrap="square" lIns="0" tIns="274300" rIns="91425" bIns="91425" anchor="t" anchorCtr="0">
            <a:noAutofit/>
          </a:bodyPr>
          <a:lstStyle/>
          <a:p>
            <a:pPr marL="914400" lvl="0" indent="-31750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This command moves the </a:t>
            </a:r>
            <a:r>
              <a:rPr lang="en"/>
              <a:t>file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cat.jpg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/>
              <a:t>into the directory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dirA.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0" indent="-3175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&lt;file&gt;</a:t>
            </a:r>
            <a:r>
              <a:rPr lang="en"/>
              <a:t> or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&lt;location&gt; </a:t>
            </a:r>
            <a:r>
              <a:rPr lang="en"/>
              <a:t>can be indicated with an absolute or </a:t>
            </a:r>
            <a:br>
              <a:rPr lang="en"/>
            </a:br>
            <a:r>
              <a:rPr lang="en"/>
              <a:t>relative path if the file is not in </a:t>
            </a:r>
            <a:br>
              <a:rPr lang="en"/>
            </a:br>
            <a:r>
              <a:rPr lang="en"/>
              <a:t>your current location.</a:t>
            </a:r>
            <a:endParaRPr/>
          </a:p>
        </p:txBody>
      </p:sp>
      <p:sp>
        <p:nvSpPr>
          <p:cNvPr id="4450" name="Google Shape;4450;p244"/>
          <p:cNvSpPr/>
          <p:nvPr/>
        </p:nvSpPr>
        <p:spPr>
          <a:xfrm>
            <a:off x="457025" y="833050"/>
            <a:ext cx="36123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68575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cp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mv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have a similar syntax.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51" name="Google Shape;4451;p244"/>
          <p:cNvSpPr txBox="1">
            <a:spLocks noGrp="1"/>
          </p:cNvSpPr>
          <p:nvPr>
            <p:ph type="body" idx="3"/>
          </p:nvPr>
        </p:nvSpPr>
        <p:spPr>
          <a:xfrm>
            <a:off x="457025" y="1575213"/>
            <a:ext cx="2430600" cy="4512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CFF41"/>
                </a:solidFill>
                <a:latin typeface="Inconsolata"/>
                <a:ea typeface="Inconsolata"/>
                <a:cs typeface="Inconsolata"/>
                <a:sym typeface="Inconsolata"/>
              </a:rPr>
              <a:t>mv cat.jpg /dirA</a:t>
            </a:r>
            <a:endParaRPr sz="1800">
              <a:solidFill>
                <a:srgbClr val="4CFF4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452" name="Google Shape;4452;p244"/>
          <p:cNvSpPr txBox="1">
            <a:spLocks noGrp="1"/>
          </p:cNvSpPr>
          <p:nvPr>
            <p:ph type="body" idx="3"/>
          </p:nvPr>
        </p:nvSpPr>
        <p:spPr>
          <a:xfrm>
            <a:off x="3952100" y="2040838"/>
            <a:ext cx="4710600" cy="2220600"/>
          </a:xfrm>
          <a:prstGeom prst="rect">
            <a:avLst/>
          </a:prstGeom>
        </p:spPr>
        <p:txBody>
          <a:bodyPr spcFirstLastPara="1" wrap="square" lIns="0" tIns="274300" rIns="91425" bIns="91425" anchor="t" anchorCtr="0">
            <a:noAutofit/>
          </a:bodyPr>
          <a:lstStyle/>
          <a:p>
            <a:pPr marL="914400" lvl="0" indent="-31750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command moves the file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cat.jpg</a:t>
            </a:r>
            <a:r>
              <a:rPr lang="en"/>
              <a:t> from </a:t>
            </a:r>
            <a:br>
              <a:rPr lang="en"/>
            </a:br>
            <a:r>
              <a:rPr lang="en"/>
              <a:t>the dirC directory, over to the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dirB</a:t>
            </a:r>
            <a:r>
              <a:rPr lang="en"/>
              <a:t> directory.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453" name="Google Shape;4453;p244"/>
          <p:cNvSpPr txBox="1">
            <a:spLocks noGrp="1"/>
          </p:cNvSpPr>
          <p:nvPr>
            <p:ph type="body" idx="3"/>
          </p:nvPr>
        </p:nvSpPr>
        <p:spPr>
          <a:xfrm>
            <a:off x="4408950" y="1575213"/>
            <a:ext cx="4438500" cy="4512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CFF41"/>
                </a:solidFill>
                <a:latin typeface="Inconsolata"/>
                <a:ea typeface="Inconsolata"/>
                <a:cs typeface="Inconsolata"/>
                <a:sym typeface="Inconsolata"/>
              </a:rPr>
              <a:t>mv dirA/dirB/dirC/cat.jpg /dirA/dirB</a:t>
            </a:r>
            <a:endParaRPr sz="1800">
              <a:solidFill>
                <a:srgbClr val="4CFF4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4454" name="Google Shape;4454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5538" y="893888"/>
            <a:ext cx="827470" cy="366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9" name="Google Shape;4459;p245"/>
          <p:cNvSpPr/>
          <p:nvPr/>
        </p:nvSpPr>
        <p:spPr>
          <a:xfrm>
            <a:off x="-8025" y="-14950"/>
            <a:ext cx="9144000" cy="5193300"/>
          </a:xfrm>
          <a:prstGeom prst="rect">
            <a:avLst/>
          </a:prstGeom>
          <a:solidFill>
            <a:srgbClr val="9DD6E0">
              <a:alpha val="698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0" name="Google Shape;4460;p2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1" name="Google Shape;4461;p2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 and Move Demo Scenario</a:t>
            </a:r>
            <a:endParaRPr/>
          </a:p>
        </p:txBody>
      </p:sp>
      <p:sp>
        <p:nvSpPr>
          <p:cNvPr id="4462" name="Google Shape;4462;p245"/>
          <p:cNvSpPr txBox="1">
            <a:spLocks noGrp="1"/>
          </p:cNvSpPr>
          <p:nvPr>
            <p:ph type="body" idx="3"/>
          </p:nvPr>
        </p:nvSpPr>
        <p:spPr>
          <a:xfrm>
            <a:off x="-12300" y="826325"/>
            <a:ext cx="5190000" cy="3371700"/>
          </a:xfrm>
          <a:prstGeom prst="rect">
            <a:avLst/>
          </a:prstGeom>
        </p:spPr>
        <p:txBody>
          <a:bodyPr spcFirstLastPara="1" wrap="square" lIns="457200" tIns="0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Our manager made a mistake. </a:t>
            </a:r>
            <a:r>
              <a:rPr lang="en" sz="1800"/>
              <a:t>They realize they only need web activity for Case 2. </a:t>
            </a:r>
            <a:endParaRPr sz="180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need to move the </a:t>
            </a: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Web_logs</a:t>
            </a:r>
            <a:r>
              <a:rPr lang="en" sz="1600"/>
              <a:t> file from the </a:t>
            </a: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Case1</a:t>
            </a:r>
            <a:r>
              <a:rPr lang="en" sz="1600"/>
              <a:t> directory to the </a:t>
            </a: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Case2</a:t>
            </a:r>
            <a:r>
              <a:rPr lang="en" sz="1600"/>
              <a:t> directory.</a:t>
            </a:r>
            <a:endParaRPr sz="1600"/>
          </a:p>
          <a:p>
            <a:pPr marL="457200" lvl="0" indent="-330200" algn="l" rtl="0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After we move the file into the </a:t>
            </a: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Case2</a:t>
            </a:r>
            <a:r>
              <a:rPr lang="en" sz="1600"/>
              <a:t> </a:t>
            </a:r>
            <a:br>
              <a:rPr lang="en" sz="1600"/>
            </a:br>
            <a:r>
              <a:rPr lang="en" sz="1600"/>
              <a:t>directory, we will m ake a copy of the </a:t>
            </a: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Web_logs</a:t>
            </a:r>
            <a:r>
              <a:rPr lang="en" sz="1600"/>
              <a:t> file and place it in the </a:t>
            </a: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security_evidence</a:t>
            </a:r>
            <a:r>
              <a:rPr lang="en" sz="1600"/>
              <a:t> folder.</a:t>
            </a:r>
            <a:endParaRPr sz="1600"/>
          </a:p>
        </p:txBody>
      </p:sp>
      <p:sp>
        <p:nvSpPr>
          <p:cNvPr id="4463" name="Google Shape;4463;p245"/>
          <p:cNvSpPr/>
          <p:nvPr/>
        </p:nvSpPr>
        <p:spPr>
          <a:xfrm>
            <a:off x="5289475" y="1075438"/>
            <a:ext cx="3580500" cy="3580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64" name="Google Shape;4464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3200" y="1939250"/>
            <a:ext cx="1693050" cy="1852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65" name="Google Shape;4465;p2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0" name="Google Shape;4470;p2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Let’s Review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71" name="Google Shape;4471;p2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each of these do?</a:t>
            </a:r>
            <a:endParaRPr/>
          </a:p>
        </p:txBody>
      </p:sp>
      <p:sp>
        <p:nvSpPr>
          <p:cNvPr id="4472" name="Google Shape;4472;p2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473" name="Google Shape;4473;p246"/>
          <p:cNvGraphicFramePr/>
          <p:nvPr/>
        </p:nvGraphicFramePr>
        <p:xfrm>
          <a:off x="441000" y="1248913"/>
          <a:ext cx="2410125" cy="3254875"/>
        </p:xfrm>
        <a:graphic>
          <a:graphicData uri="http://schemas.openxmlformats.org/drawingml/2006/table">
            <a:tbl>
              <a:tblPr>
                <a:noFill/>
                <a:tableStyleId>{78E06855-8969-4A88-9595-FE9E03C3326D}</a:tableStyleId>
              </a:tblPr>
              <a:tblGrid>
                <a:gridCol w="2410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0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file path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absolute path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relative path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0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cp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0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mv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8" name="Google Shape;4478;p2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Let’s Review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9" name="Google Shape;4479;p2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does each of these do?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0" name="Google Shape;4480;p2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481" name="Google Shape;4481;p247"/>
          <p:cNvGraphicFramePr/>
          <p:nvPr/>
        </p:nvGraphicFramePr>
        <p:xfrm>
          <a:off x="441000" y="1248913"/>
          <a:ext cx="8302850" cy="3254875"/>
        </p:xfrm>
        <a:graphic>
          <a:graphicData uri="http://schemas.openxmlformats.org/drawingml/2006/table">
            <a:tbl>
              <a:tblPr>
                <a:noFill/>
                <a:tableStyleId>{78E06855-8969-4A88-9595-FE9E03C3326D}</a:tableStyleId>
              </a:tblPr>
              <a:tblGrid>
                <a:gridCol w="2410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0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file path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Identifies a unique location in a file system.</a:t>
                      </a:r>
                      <a:endParaRPr sz="2000"/>
                    </a:p>
                  </a:txBody>
                  <a:tcPr marL="182875" marR="182875" marT="91425" marB="91425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43434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absolute path</a:t>
                      </a:r>
                      <a:endParaRPr sz="2000">
                        <a:solidFill>
                          <a:srgbClr val="434343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3F3F3"/>
                        </a:solidFill>
                      </a:endParaRPr>
                    </a:p>
                  </a:txBody>
                  <a:tcPr marL="182875" marR="182875" marT="91425" marB="91425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43434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relative path</a:t>
                      </a:r>
                      <a:endParaRPr sz="2000">
                        <a:solidFill>
                          <a:srgbClr val="434343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3F3F3"/>
                        </a:solidFill>
                      </a:endParaRPr>
                    </a:p>
                  </a:txBody>
                  <a:tcPr marL="182875" marR="182875" marT="91425" marB="91425" anchor="ctr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0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43434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cp</a:t>
                      </a:r>
                      <a:endParaRPr sz="2000">
                        <a:solidFill>
                          <a:srgbClr val="434343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3F3F3"/>
                        </a:solidFill>
                      </a:endParaRPr>
                    </a:p>
                  </a:txBody>
                  <a:tcPr marL="182875" marR="182875" marT="91425" marB="91425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0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43434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mv</a:t>
                      </a:r>
                      <a:endParaRPr sz="2000">
                        <a:solidFill>
                          <a:srgbClr val="434343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3F3F3"/>
                        </a:solidFill>
                      </a:endParaRPr>
                    </a:p>
                  </a:txBody>
                  <a:tcPr marL="182875" marR="182875" marT="91425" marB="91425" anchor="ctr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9" name="Google Shape;4089;p212"/>
          <p:cNvSpPr/>
          <p:nvPr/>
        </p:nvSpPr>
        <p:spPr>
          <a:xfrm>
            <a:off x="4933700" y="1486275"/>
            <a:ext cx="38643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0" name="Google Shape;4090;p212"/>
          <p:cNvSpPr/>
          <p:nvPr/>
        </p:nvSpPr>
        <p:spPr>
          <a:xfrm>
            <a:off x="478225" y="1486275"/>
            <a:ext cx="38643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1" name="Google Shape;4091;p2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Graphical User Interfaces</a:t>
            </a:r>
            <a:endParaRPr/>
          </a:p>
        </p:txBody>
      </p:sp>
      <p:sp>
        <p:nvSpPr>
          <p:cNvPr id="4092" name="Google Shape;4092;p21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8103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used to Graphical User Interfaces (</a:t>
            </a:r>
            <a:r>
              <a:rPr lang="en" b="1"/>
              <a:t>GUIs</a:t>
            </a:r>
            <a:r>
              <a:rPr lang="en"/>
              <a:t>), with their familiar icons, windows, buttons, and mouse pointers.  </a:t>
            </a:r>
            <a:endParaRPr/>
          </a:p>
        </p:txBody>
      </p:sp>
      <p:sp>
        <p:nvSpPr>
          <p:cNvPr id="4093" name="Google Shape;4093;p21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</a:t>
            </a:r>
            <a:r>
              <a:rPr lang="en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MacOS</a:t>
            </a:r>
            <a:r>
              <a:rPr lang="en"/>
              <a:t>; </a:t>
            </a:r>
            <a:r>
              <a:rPr lang="en" u="sng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Windows</a:t>
            </a:r>
            <a:r>
              <a:rPr lang="en"/>
              <a:t>)</a:t>
            </a:r>
            <a:endParaRPr/>
          </a:p>
        </p:txBody>
      </p:sp>
      <p:pic>
        <p:nvPicPr>
          <p:cNvPr id="4094" name="Google Shape;4094;p2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075" y="2185741"/>
            <a:ext cx="4309500" cy="2578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5" name="Google Shape;4095;p2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2625" y="1391300"/>
            <a:ext cx="775000" cy="3525350"/>
          </a:xfrm>
          <a:prstGeom prst="rect">
            <a:avLst/>
          </a:prstGeom>
          <a:noFill/>
          <a:ln>
            <a:noFill/>
          </a:ln>
        </p:spPr>
      </p:pic>
      <p:sp>
        <p:nvSpPr>
          <p:cNvPr id="4096" name="Google Shape;4096;p212"/>
          <p:cNvSpPr txBox="1"/>
          <p:nvPr/>
        </p:nvSpPr>
        <p:spPr>
          <a:xfrm>
            <a:off x="596575" y="1486275"/>
            <a:ext cx="33471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Mac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97" name="Google Shape;4097;p212"/>
          <p:cNvSpPr txBox="1"/>
          <p:nvPr/>
        </p:nvSpPr>
        <p:spPr>
          <a:xfrm>
            <a:off x="5349600" y="1486275"/>
            <a:ext cx="31227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PC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98" name="Google Shape;4098;p212"/>
          <p:cNvPicPr preferRelativeResize="0"/>
          <p:nvPr/>
        </p:nvPicPr>
        <p:blipFill rotWithShape="1">
          <a:blip r:embed="rId7">
            <a:alphaModFix/>
          </a:blip>
          <a:srcRect r="21303"/>
          <a:stretch/>
        </p:blipFill>
        <p:spPr>
          <a:xfrm>
            <a:off x="4951875" y="2053625"/>
            <a:ext cx="4002875" cy="276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6" name="Google Shape;4486;p2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Let’s Review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7" name="Google Shape;4487;p2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does each of these do?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8" name="Google Shape;4488;p2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489" name="Google Shape;4489;p248"/>
          <p:cNvGraphicFramePr/>
          <p:nvPr/>
        </p:nvGraphicFramePr>
        <p:xfrm>
          <a:off x="441000" y="1248913"/>
          <a:ext cx="8302850" cy="3254875"/>
        </p:xfrm>
        <a:graphic>
          <a:graphicData uri="http://schemas.openxmlformats.org/drawingml/2006/table">
            <a:tbl>
              <a:tblPr>
                <a:noFill/>
                <a:tableStyleId>{78E06855-8969-4A88-9595-FE9E03C3326D}</a:tableStyleId>
              </a:tblPr>
              <a:tblGrid>
                <a:gridCol w="2410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0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file path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Identifies a unique location in a file system.</a:t>
                      </a:r>
                      <a:endParaRPr sz="2000"/>
                    </a:p>
                  </a:txBody>
                  <a:tcPr marL="182875" marR="182875" marT="91425" marB="91425" anchor="ctr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absolute path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Starts at the root directory of the file system.</a:t>
                      </a:r>
                      <a:endParaRPr sz="2000"/>
                    </a:p>
                  </a:txBody>
                  <a:tcPr marL="182875" marR="182875" marT="91425" marB="91425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43434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relative path</a:t>
                      </a:r>
                      <a:endParaRPr sz="2000">
                        <a:solidFill>
                          <a:srgbClr val="434343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EFEFE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 path that begins from the current directory</a:t>
                      </a:r>
                      <a:endParaRPr sz="2000">
                        <a:solidFill>
                          <a:srgbClr val="EFEFEF"/>
                        </a:solidFill>
                      </a:endParaRPr>
                    </a:p>
                  </a:txBody>
                  <a:tcPr marL="182875" marR="182875" marT="91425" marB="91425" anchor="ctr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0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43434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cp</a:t>
                      </a:r>
                      <a:endParaRPr sz="2000">
                        <a:solidFill>
                          <a:srgbClr val="434343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EFEFEF"/>
                        </a:solidFill>
                      </a:endParaRPr>
                    </a:p>
                  </a:txBody>
                  <a:tcPr marL="182875" marR="182875" marT="91425" marB="91425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0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43434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mv</a:t>
                      </a:r>
                      <a:endParaRPr sz="2000">
                        <a:solidFill>
                          <a:srgbClr val="434343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EFEFE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 move files</a:t>
                      </a:r>
                      <a:endParaRPr sz="2000">
                        <a:solidFill>
                          <a:srgbClr val="EFEFEF"/>
                        </a:solidFill>
                      </a:endParaRPr>
                    </a:p>
                  </a:txBody>
                  <a:tcPr marL="182875" marR="182875" marT="91425" marB="91425" anchor="ctr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4" name="Google Shape;4494;p2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Let’s Review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5" name="Google Shape;4495;p2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does each of these do?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6" name="Google Shape;4496;p2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497" name="Google Shape;4497;p249"/>
          <p:cNvGraphicFramePr/>
          <p:nvPr/>
        </p:nvGraphicFramePr>
        <p:xfrm>
          <a:off x="441000" y="1248913"/>
          <a:ext cx="8302850" cy="3254875"/>
        </p:xfrm>
        <a:graphic>
          <a:graphicData uri="http://schemas.openxmlformats.org/drawingml/2006/table">
            <a:tbl>
              <a:tblPr>
                <a:noFill/>
                <a:tableStyleId>{78E06855-8969-4A88-9595-FE9E03C3326D}</a:tableStyleId>
              </a:tblPr>
              <a:tblGrid>
                <a:gridCol w="2410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0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file path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Identifies a unique location in a file system.</a:t>
                      </a:r>
                      <a:endParaRPr sz="2000"/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absolute path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Starts at the top directory of the file system.</a:t>
                      </a:r>
                      <a:endParaRPr sz="2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relative path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Begins from the current directory.</a:t>
                      </a:r>
                      <a:endParaRPr sz="2000"/>
                    </a:p>
                  </a:txBody>
                  <a:tcPr marL="182875" marR="182875" marT="91425" marB="91425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0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666666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cp</a:t>
                      </a:r>
                      <a:endParaRPr sz="2000">
                        <a:solidFill>
                          <a:srgbClr val="666666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EFEFEF"/>
                        </a:solidFill>
                      </a:endParaRPr>
                    </a:p>
                  </a:txBody>
                  <a:tcPr marL="182875" marR="182875" marT="91425" marB="91425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0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666666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mv</a:t>
                      </a:r>
                      <a:endParaRPr sz="2000">
                        <a:solidFill>
                          <a:srgbClr val="666666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EFEFE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 move files</a:t>
                      </a:r>
                      <a:endParaRPr sz="2000">
                        <a:solidFill>
                          <a:srgbClr val="EFEFEF"/>
                        </a:solidFill>
                      </a:endParaRPr>
                    </a:p>
                  </a:txBody>
                  <a:tcPr marL="182875" marR="182875" marT="91425" marB="91425" anchor="ctr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2" name="Google Shape;4502;p2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Let’s Review</a:t>
            </a:r>
            <a:endParaRPr/>
          </a:p>
        </p:txBody>
      </p:sp>
      <p:sp>
        <p:nvSpPr>
          <p:cNvPr id="4503" name="Google Shape;4503;p2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does each of these do?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4" name="Google Shape;4504;p2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505" name="Google Shape;4505;p250"/>
          <p:cNvGraphicFramePr/>
          <p:nvPr/>
        </p:nvGraphicFramePr>
        <p:xfrm>
          <a:off x="441000" y="1248913"/>
          <a:ext cx="8302850" cy="3254875"/>
        </p:xfrm>
        <a:graphic>
          <a:graphicData uri="http://schemas.openxmlformats.org/drawingml/2006/table">
            <a:tbl>
              <a:tblPr>
                <a:noFill/>
                <a:tableStyleId>{78E06855-8969-4A88-9595-FE9E03C3326D}</a:tableStyleId>
              </a:tblPr>
              <a:tblGrid>
                <a:gridCol w="2410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0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file path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Identifies a unique location in a file system.</a:t>
                      </a:r>
                      <a:endParaRPr sz="2000"/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absolute path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Starts at the top directory of the file system.</a:t>
                      </a:r>
                      <a:endParaRPr sz="2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relative path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Begins from the current directory.</a:t>
                      </a:r>
                      <a:endParaRPr sz="2000"/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0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cp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Copies files.</a:t>
                      </a:r>
                      <a:endParaRPr sz="2000"/>
                    </a:p>
                  </a:txBody>
                  <a:tcPr marL="182875" marR="182875" marT="91425" marB="91425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0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666666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mv</a:t>
                      </a:r>
                      <a:endParaRPr sz="2000">
                        <a:solidFill>
                          <a:srgbClr val="666666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EFEFE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 move files</a:t>
                      </a:r>
                      <a:endParaRPr sz="2000">
                        <a:solidFill>
                          <a:srgbClr val="EFEFEF"/>
                        </a:solidFill>
                      </a:endParaRPr>
                    </a:p>
                  </a:txBody>
                  <a:tcPr marL="182875" marR="182875" marT="91425" marB="91425" anchor="ctr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0" name="Google Shape;4510;p2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Let’s Review</a:t>
            </a:r>
            <a:endParaRPr/>
          </a:p>
        </p:txBody>
      </p:sp>
      <p:sp>
        <p:nvSpPr>
          <p:cNvPr id="4511" name="Google Shape;4511;p2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does each of these do?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2" name="Google Shape;4512;p2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513" name="Google Shape;4513;p251"/>
          <p:cNvGraphicFramePr/>
          <p:nvPr/>
        </p:nvGraphicFramePr>
        <p:xfrm>
          <a:off x="441000" y="1248913"/>
          <a:ext cx="8302850" cy="3254875"/>
        </p:xfrm>
        <a:graphic>
          <a:graphicData uri="http://schemas.openxmlformats.org/drawingml/2006/table">
            <a:tbl>
              <a:tblPr>
                <a:noFill/>
                <a:tableStyleId>{78E06855-8969-4A88-9595-FE9E03C3326D}</a:tableStyleId>
              </a:tblPr>
              <a:tblGrid>
                <a:gridCol w="2410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0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file path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Identifies a unique location in a file system.</a:t>
                      </a:r>
                      <a:endParaRPr sz="2000"/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absolute path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Starts at the top directory of the file system.</a:t>
                      </a:r>
                      <a:endParaRPr sz="2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relative path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Begins from the current directory.</a:t>
                      </a:r>
                      <a:endParaRPr sz="2000"/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0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cp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Copies files.</a:t>
                      </a:r>
                      <a:endParaRPr sz="2000"/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09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mv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Moves files. </a:t>
                      </a:r>
                      <a:endParaRPr sz="2000"/>
                    </a:p>
                  </a:txBody>
                  <a:tcPr marL="182875" marR="182875" marT="91425" marB="91425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8" name="Google Shape;4518;p25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4519" name="Google Shape;4519;p25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0" name="Google Shape;4520;p25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4521" name="Google Shape;4521;p252"/>
          <p:cNvSpPr txBox="1">
            <a:spLocks noGrp="1"/>
          </p:cNvSpPr>
          <p:nvPr>
            <p:ph type="title" idx="2"/>
          </p:nvPr>
        </p:nvSpPr>
        <p:spPr>
          <a:xfrm>
            <a:off x="273900" y="752075"/>
            <a:ext cx="8595300" cy="30549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Finding Your Milky Way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</a:rPr>
              <a:t>You continue in your role as security analyst at Wonka Corp. Your manager now believes there is a second employee working with Slugworth Corp. </a:t>
            </a:r>
            <a:endParaRPr sz="1600">
              <a:solidFill>
                <a:srgbClr val="24292E"/>
              </a:solidFill>
            </a:endParaRPr>
          </a:p>
          <a:p>
            <a:pPr marL="0" lvl="0" indent="0" algn="l" rtl="0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</a:rPr>
              <a:t>To continue the investigation, you’ve been asked to create an additional directory, and copy and move several of the evidence files.</a:t>
            </a:r>
            <a:endParaRPr sz="1600">
              <a:solidFill>
                <a:srgbClr val="24292E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80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" name="Google Shape;4526;p25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1" name="Google Shape;4531;p254" descr="15 minute timer with alarm.&#10;&#10;15 minuten timer met alarm" title="15 Minute Countdown Timer with Alar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175" y="3198375"/>
            <a:ext cx="2345100" cy="1758825"/>
          </a:xfrm>
          <a:prstGeom prst="rect">
            <a:avLst/>
          </a:prstGeom>
          <a:noFill/>
          <a:ln>
            <a:noFill/>
          </a:ln>
        </p:spPr>
      </p:pic>
      <p:sp>
        <p:nvSpPr>
          <p:cNvPr id="4532" name="Google Shape;4532;p25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46</a:t>
            </a:fld>
            <a:endParaRPr sz="6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7" name="Google Shape;4537;p255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Preview Commands</a:t>
            </a:r>
            <a:endParaRPr/>
          </a:p>
        </p:txBody>
      </p:sp>
      <p:sp>
        <p:nvSpPr>
          <p:cNvPr id="4538" name="Google Shape;4538;p25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3" name="Google Shape;4543;p256"/>
          <p:cNvSpPr/>
          <p:nvPr/>
        </p:nvSpPr>
        <p:spPr>
          <a:xfrm flipH="1">
            <a:off x="4550350" y="1948825"/>
            <a:ext cx="3788700" cy="21735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4" name="Google Shape;4544;p256"/>
          <p:cNvSpPr txBox="1">
            <a:spLocks noGrp="1"/>
          </p:cNvSpPr>
          <p:nvPr>
            <p:ph type="body" idx="3"/>
          </p:nvPr>
        </p:nvSpPr>
        <p:spPr>
          <a:xfrm>
            <a:off x="4550425" y="1948825"/>
            <a:ext cx="3611400" cy="1838100"/>
          </a:xfrm>
          <a:prstGeom prst="rect">
            <a:avLst/>
          </a:prstGeom>
        </p:spPr>
        <p:txBody>
          <a:bodyPr spcFirstLastPara="1" wrap="square" lIns="365750" tIns="274300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</a:t>
            </a: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network administrator</a:t>
            </a:r>
            <a:r>
              <a:rPr lang="en" sz="1800" b="1">
                <a:solidFill>
                  <a:schemeClr val="dk1"/>
                </a:solidFill>
              </a:rPr>
              <a:t> 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needs to preview the bottom of a log file to see the last timestamp captured.</a:t>
            </a:r>
            <a:endParaRPr sz="1800" b="1"/>
          </a:p>
        </p:txBody>
      </p:sp>
      <p:sp>
        <p:nvSpPr>
          <p:cNvPr id="4545" name="Google Shape;4545;p256"/>
          <p:cNvSpPr/>
          <p:nvPr/>
        </p:nvSpPr>
        <p:spPr>
          <a:xfrm flipH="1">
            <a:off x="354400" y="1948825"/>
            <a:ext cx="3788700" cy="21735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6" name="Google Shape;4546;p25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4547" name="Google Shape;4547;p25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8" name="Google Shape;4548;p2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Previewing Files </a:t>
            </a:r>
            <a:endParaRPr/>
          </a:p>
        </p:txBody>
      </p:sp>
      <p:sp>
        <p:nvSpPr>
          <p:cNvPr id="4549" name="Google Shape;4549;p25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and IT professionals often need to </a:t>
            </a:r>
            <a:r>
              <a:rPr lang="en" i="1"/>
              <a:t>preview</a:t>
            </a:r>
            <a:r>
              <a:rPr lang="en"/>
              <a:t> the contents of a file.</a:t>
            </a:r>
            <a:endParaRPr/>
          </a:p>
        </p:txBody>
      </p:sp>
      <p:sp>
        <p:nvSpPr>
          <p:cNvPr id="4550" name="Google Shape;4550;p256"/>
          <p:cNvSpPr/>
          <p:nvPr/>
        </p:nvSpPr>
        <p:spPr>
          <a:xfrm>
            <a:off x="354500" y="1328025"/>
            <a:ext cx="1521900" cy="364800"/>
          </a:xfrm>
          <a:prstGeom prst="roundRect">
            <a:avLst>
              <a:gd name="adj" fmla="val 16667"/>
            </a:avLst>
          </a:prstGeom>
          <a:solidFill>
            <a:srgbClr val="F1C232">
              <a:alpha val="860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1" name="Google Shape;4551;p256"/>
          <p:cNvSpPr txBox="1">
            <a:spLocks noGrp="1"/>
          </p:cNvSpPr>
          <p:nvPr>
            <p:ph type="body" idx="3"/>
          </p:nvPr>
        </p:nvSpPr>
        <p:spPr>
          <a:xfrm>
            <a:off x="175" y="1372225"/>
            <a:ext cx="2171400" cy="364800"/>
          </a:xfrm>
          <a:prstGeom prst="rect">
            <a:avLst/>
          </a:prstGeom>
        </p:spPr>
        <p:txBody>
          <a:bodyPr spcFirstLastPara="1" wrap="square" lIns="457200" tIns="0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For example: 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52" name="Google Shape;4552;p256"/>
          <p:cNvSpPr txBox="1">
            <a:spLocks noGrp="1"/>
          </p:cNvSpPr>
          <p:nvPr>
            <p:ph type="body" idx="3"/>
          </p:nvPr>
        </p:nvSpPr>
        <p:spPr>
          <a:xfrm>
            <a:off x="354475" y="1948825"/>
            <a:ext cx="3611400" cy="2073300"/>
          </a:xfrm>
          <a:prstGeom prst="rect">
            <a:avLst/>
          </a:prstGeom>
        </p:spPr>
        <p:txBody>
          <a:bodyPr spcFirstLastPara="1" wrap="square" lIns="365750" tIns="274300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</a:t>
            </a: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 security administrator </a:t>
            </a:r>
            <a:r>
              <a:rPr lang="en" sz="1800"/>
              <a:t>needs to preview the top 10 lines of an email file to figure out who it was sent to.</a:t>
            </a:r>
            <a:endParaRPr sz="1800"/>
          </a:p>
        </p:txBody>
      </p:sp>
      <p:sp>
        <p:nvSpPr>
          <p:cNvPr id="4553" name="Google Shape;4553;p256"/>
          <p:cNvSpPr/>
          <p:nvPr/>
        </p:nvSpPr>
        <p:spPr>
          <a:xfrm>
            <a:off x="3965879" y="2692666"/>
            <a:ext cx="685800" cy="6858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alibri"/>
                <a:ea typeface="Calibri"/>
                <a:cs typeface="Calibri"/>
                <a:sym typeface="Calibri"/>
              </a:rPr>
              <a:t>+</a:t>
            </a:r>
            <a:endParaRPr sz="11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8" name="Google Shape;4558;p2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Inconsolata"/>
                <a:ea typeface="Inconsolata"/>
                <a:cs typeface="Inconsolata"/>
                <a:sym typeface="Inconsolata"/>
              </a:rPr>
              <a:t>More Less Head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/>
              <a:t>and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b="1">
                <a:latin typeface="Inconsolata"/>
                <a:ea typeface="Inconsolata"/>
                <a:cs typeface="Inconsolata"/>
                <a:sym typeface="Inconsolata"/>
              </a:rPr>
              <a:t>Tail</a:t>
            </a:r>
            <a:endParaRPr b="1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559" name="Google Shape;4559;p257"/>
          <p:cNvSpPr txBox="1"/>
          <p:nvPr/>
        </p:nvSpPr>
        <p:spPr>
          <a:xfrm>
            <a:off x="30600" y="878300"/>
            <a:ext cx="88440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To preview and scroll through a whole file, use the </a:t>
            </a:r>
            <a:r>
              <a:rPr lang="en" sz="1800" b="1">
                <a:latin typeface="Inconsolata"/>
                <a:ea typeface="Inconsolata"/>
                <a:cs typeface="Inconsolata"/>
                <a:sym typeface="Inconsolata"/>
              </a:rPr>
              <a:t>more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or </a:t>
            </a:r>
            <a:r>
              <a:rPr lang="en" sz="1800" b="1">
                <a:latin typeface="Inconsolata"/>
                <a:ea typeface="Inconsolata"/>
                <a:cs typeface="Inconsolata"/>
                <a:sym typeface="Inconsolata"/>
              </a:rPr>
              <a:t>less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commands.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560" name="Google Shape;4560;p257"/>
          <p:cNvGraphicFramePr/>
          <p:nvPr/>
        </p:nvGraphicFramePr>
        <p:xfrm>
          <a:off x="483900" y="1550688"/>
          <a:ext cx="8390675" cy="864900"/>
        </p:xfrm>
        <a:graphic>
          <a:graphicData uri="http://schemas.openxmlformats.org/drawingml/2006/table">
            <a:tbl>
              <a:tblPr>
                <a:noFill/>
                <a:tableStyleId>{78E06855-8969-4A88-9595-FE9E03C3326D}</a:tableStyleId>
              </a:tblPr>
              <a:tblGrid>
                <a:gridCol w="100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2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more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View a file one page at a time. Space bar moves you to the next page.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less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Similar to </a:t>
                      </a:r>
                      <a:r>
                        <a:rPr lang="en" sz="16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more,</a:t>
                      </a: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but it allows you to scroll up and down a file.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561" name="Google Shape;4561;p257"/>
          <p:cNvSpPr txBox="1"/>
          <p:nvPr/>
        </p:nvSpPr>
        <p:spPr>
          <a:xfrm>
            <a:off x="0" y="2737775"/>
            <a:ext cx="89052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To preview a file by a certain number of lines, use the </a:t>
            </a:r>
            <a:r>
              <a:rPr lang="en" sz="1800" b="1">
                <a:latin typeface="Inconsolata"/>
                <a:ea typeface="Inconsolata"/>
                <a:cs typeface="Inconsolata"/>
                <a:sym typeface="Inconsolata"/>
              </a:rPr>
              <a:t>head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or </a:t>
            </a:r>
            <a:r>
              <a:rPr lang="en" sz="1800" b="1">
                <a:latin typeface="Inconsolata"/>
                <a:ea typeface="Inconsolata"/>
                <a:cs typeface="Inconsolata"/>
                <a:sym typeface="Inconsolata"/>
              </a:rPr>
              <a:t>tail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commands.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562" name="Google Shape;4562;p257"/>
          <p:cNvGraphicFramePr/>
          <p:nvPr/>
        </p:nvGraphicFramePr>
        <p:xfrm>
          <a:off x="483900" y="3400288"/>
          <a:ext cx="8390675" cy="864900"/>
        </p:xfrm>
        <a:graphic>
          <a:graphicData uri="http://schemas.openxmlformats.org/drawingml/2006/table">
            <a:tbl>
              <a:tblPr>
                <a:noFill/>
                <a:tableStyleId>{78E06855-8969-4A88-9595-FE9E03C3326D}</a:tableStyleId>
              </a:tblPr>
              <a:tblGrid>
                <a:gridCol w="100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2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head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Displays the top 10 lines of a file.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4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tail</a:t>
                      </a:r>
                      <a:endParaRPr sz="16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182875" marR="18287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Displays the bottom 10 lines of a file.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3" name="Google Shape;4103;p213"/>
          <p:cNvPicPr preferRelativeResize="0"/>
          <p:nvPr/>
        </p:nvPicPr>
        <p:blipFill rotWithShape="1">
          <a:blip r:embed="rId3">
            <a:alphaModFix/>
          </a:blip>
          <a:srcRect l="4938" r="3258"/>
          <a:stretch/>
        </p:blipFill>
        <p:spPr>
          <a:xfrm>
            <a:off x="-24600" y="0"/>
            <a:ext cx="9168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4" name="Google Shape;4104;p2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What is the Command Line? 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4105" name="Google Shape;4105;p2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4106" name="Google Shape;4106;p213"/>
          <p:cNvSpPr txBox="1"/>
          <p:nvPr/>
        </p:nvSpPr>
        <p:spPr>
          <a:xfrm>
            <a:off x="5533750" y="1277175"/>
            <a:ext cx="2833800" cy="17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Sams-MacBook-Pro-2:~ sam$ cd Documents</a:t>
            </a:r>
            <a:endParaRPr sz="7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Sams-MacBook-Pro-2:Documents sam$ ls</a:t>
            </a:r>
            <a:endParaRPr sz="7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Assessment.docx    Day-1-Notes.docx    </a:t>
            </a:r>
            <a:endParaRPr sz="7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Project-1          Homework-1.docx</a:t>
            </a:r>
            <a:endParaRPr sz="7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Project-2          Homework-2.docx</a:t>
            </a:r>
            <a:endParaRPr sz="7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Sams-MacBook-Pro-2:~ sam$ cd Documents/Project-1</a:t>
            </a:r>
            <a:endParaRPr sz="7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Sams-MacBook-Pro-2:Project-1 sam$ ls</a:t>
            </a:r>
            <a:endParaRPr sz="7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Assessment.docx     Presentation Notes.docx Report.docx</a:t>
            </a:r>
            <a:endParaRPr sz="7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7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Sams-MacBook-Pro-2:Project-1 sam$ open Report.docx</a:t>
            </a:r>
            <a:endParaRPr sz="700">
              <a:latin typeface="Inconsolata"/>
              <a:ea typeface="Inconsolata"/>
              <a:cs typeface="Inconsolata"/>
              <a:sym typeface="Inconsolata"/>
            </a:endParaRPr>
          </a:p>
        </p:txBody>
      </p:sp>
      <p:cxnSp>
        <p:nvCxnSpPr>
          <p:cNvPr id="4107" name="Google Shape;4107;p2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08" name="Google Shape;4108;p213"/>
          <p:cNvSpPr/>
          <p:nvPr/>
        </p:nvSpPr>
        <p:spPr>
          <a:xfrm>
            <a:off x="274375" y="2733525"/>
            <a:ext cx="1447800" cy="29880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9" name="Google Shape;4109;p2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569900" cy="19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274300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Light"/>
              <a:buChar char="●"/>
            </a:pPr>
            <a:r>
              <a:rPr lang="en" sz="1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Command line users don’t directly interact with icons and buttons on the screen.</a:t>
            </a:r>
            <a:endParaRPr sz="1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Users complete tasks on their computer by issuing commands with a line or lines of text in the terminal</a:t>
            </a:r>
            <a:r>
              <a:rPr lang="en" sz="1600">
                <a:solidFill>
                  <a:srgbClr val="FFFFFF"/>
                </a:solidFill>
              </a:rPr>
              <a:t>. 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110" name="Google Shape;4110;p213"/>
          <p:cNvSpPr txBox="1"/>
          <p:nvPr/>
        </p:nvSpPr>
        <p:spPr>
          <a:xfrm>
            <a:off x="314875" y="2689575"/>
            <a:ext cx="13668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FF00"/>
                </a:solidFill>
                <a:latin typeface="Roboto Medium"/>
                <a:ea typeface="Roboto Medium"/>
                <a:cs typeface="Roboto Medium"/>
                <a:sym typeface="Roboto Medium"/>
              </a:rPr>
              <a:t>For example:</a:t>
            </a:r>
            <a:endParaRPr/>
          </a:p>
        </p:txBody>
      </p:sp>
      <p:sp>
        <p:nvSpPr>
          <p:cNvPr id="4111" name="Google Shape;4111;p213"/>
          <p:cNvSpPr txBox="1"/>
          <p:nvPr/>
        </p:nvSpPr>
        <p:spPr>
          <a:xfrm>
            <a:off x="-24600" y="3058075"/>
            <a:ext cx="45699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57250" lvl="0" indent="-3302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Light"/>
              <a:buChar char="●"/>
            </a:pPr>
            <a:r>
              <a:rPr lang="en" sz="16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Rather than clicking on a file to open it, we can type a command to open it.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" name="Google Shape;4567;p2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Modifying the Preview</a:t>
            </a:r>
            <a:endParaRPr/>
          </a:p>
        </p:txBody>
      </p:sp>
      <p:sp>
        <p:nvSpPr>
          <p:cNvPr id="4568" name="Google Shape;4568;p25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head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lang="en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tail</a:t>
            </a:r>
            <a:r>
              <a:rPr lang="en">
                <a:solidFill>
                  <a:schemeClr val="dk1"/>
                </a:solidFill>
              </a:rPr>
              <a:t> preview 10 lines by default. This number can be changed easily.</a:t>
            </a:r>
            <a:endParaRPr/>
          </a:p>
        </p:txBody>
      </p:sp>
      <p:sp>
        <p:nvSpPr>
          <p:cNvPr id="4569" name="Google Shape;4569;p25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0" name="Google Shape;4570;p25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The syntax for </a:t>
            </a:r>
            <a:r>
              <a:rPr lang="en" sz="1800"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head</a:t>
            </a:r>
            <a:r>
              <a:rPr lang="en" sz="1800">
                <a:solidFill>
                  <a:schemeClr val="dk1"/>
                </a:solidFill>
              </a:rPr>
              <a:t> is </a:t>
            </a:r>
            <a:r>
              <a:rPr lang="en" sz="1800">
                <a:solidFill>
                  <a:srgbClr val="4CFF4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head -number</a:t>
            </a:r>
            <a:r>
              <a:rPr lang="en" sz="1800" b="1">
                <a:solidFill>
                  <a:srgbClr val="4CFF41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4CFF41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file</a:t>
            </a:r>
            <a:r>
              <a:rPr lang="en" sz="1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endParaRPr sz="1800">
              <a:solidFill>
                <a:srgbClr val="4CFF41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marL="9144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For example: </a:t>
            </a:r>
            <a:endParaRPr sz="1800">
              <a:solidFill>
                <a:schemeClr val="dk1"/>
              </a:solidFill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CFF4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head -50 logfile.txt</a:t>
            </a:r>
            <a:r>
              <a:rPr lang="en" sz="1800">
                <a:solidFill>
                  <a:srgbClr val="4CFF41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chemeClr val="dk1"/>
                </a:solidFill>
              </a:rPr>
              <a:t>shows the top 50 lines in </a:t>
            </a: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logfile.txt.</a:t>
            </a:r>
            <a:endParaRPr sz="1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consolata"/>
              <a:buChar char="●"/>
            </a:pPr>
            <a:r>
              <a:rPr lang="en" sz="1800">
                <a:solidFill>
                  <a:schemeClr val="dk1"/>
                </a:solidFill>
              </a:rPr>
              <a:t>The same syntax applies for the</a:t>
            </a:r>
            <a:r>
              <a:rPr lang="en" sz="1800">
                <a:solidFill>
                  <a:srgbClr val="4CFF41"/>
                </a:solidFill>
              </a:rPr>
              <a:t> </a:t>
            </a: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tail</a:t>
            </a:r>
            <a:r>
              <a:rPr lang="en" sz="1800"/>
              <a:t> </a:t>
            </a:r>
            <a:r>
              <a:rPr lang="en" sz="1800">
                <a:solidFill>
                  <a:schemeClr val="dk1"/>
                </a:solidFill>
              </a:rPr>
              <a:t>command.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5" name="Google Shape;4575;p2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4576" name="Google Shape;4576;p2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Scenario</a:t>
            </a:r>
            <a:endParaRPr/>
          </a:p>
        </p:txBody>
      </p:sp>
      <p:sp>
        <p:nvSpPr>
          <p:cNvPr id="4577" name="Google Shape;4577;p2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At ACME Corp, we’ve been asked to examine several potential evidence files.</a:t>
            </a:r>
            <a:endParaRPr sz="1600"/>
          </a:p>
        </p:txBody>
      </p:sp>
      <p:sp>
        <p:nvSpPr>
          <p:cNvPr id="4578" name="Google Shape;4578;p25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Our manager provided a directory,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evidence_directory</a:t>
            </a:r>
            <a:r>
              <a:rPr lang="en"/>
              <a:t>, containing four files: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File1</a:t>
            </a:r>
            <a:r>
              <a:rPr lang="en"/>
              <a:t>,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File2</a:t>
            </a:r>
            <a:r>
              <a:rPr lang="en"/>
              <a:t>,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File3</a:t>
            </a:r>
            <a:r>
              <a:rPr lang="en"/>
              <a:t>,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File4</a:t>
            </a:r>
            <a:r>
              <a:rPr lang="en"/>
              <a:t>.</a:t>
            </a:r>
            <a:endParaRPr/>
          </a:p>
        </p:txBody>
      </p:sp>
      <p:sp>
        <p:nvSpPr>
          <p:cNvPr id="4579" name="Google Shape;4579;p25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files were pulled from a secret computer at Wonka. They should be access logs showing who has logged in to that computer.</a:t>
            </a:r>
            <a:endParaRPr/>
          </a:p>
        </p:txBody>
      </p:sp>
      <p:sp>
        <p:nvSpPr>
          <p:cNvPr id="4580" name="Google Shape;4580;p25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We’ll use the preview commands to determine which files are actually access logs.</a:t>
            </a:r>
            <a:endParaRPr/>
          </a:p>
        </p:txBody>
      </p:sp>
      <p:sp>
        <p:nvSpPr>
          <p:cNvPr id="4581" name="Google Shape;4581;p25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Once we determine which are access logs, we’ll document the last timestamp in the file.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6" name="Google Shape;4586;p2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</a:t>
            </a:r>
            <a:endParaRPr/>
          </a:p>
        </p:txBody>
      </p:sp>
      <p:sp>
        <p:nvSpPr>
          <p:cNvPr id="4587" name="Google Shape;4587;p2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each command do?</a:t>
            </a:r>
            <a:endParaRPr/>
          </a:p>
        </p:txBody>
      </p:sp>
      <p:sp>
        <p:nvSpPr>
          <p:cNvPr id="4588" name="Google Shape;4588;p2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589" name="Google Shape;4589;p260"/>
          <p:cNvGraphicFramePr/>
          <p:nvPr/>
        </p:nvGraphicFramePr>
        <p:xfrm>
          <a:off x="425250" y="1271375"/>
          <a:ext cx="8165150" cy="2438250"/>
        </p:xfrm>
        <a:graphic>
          <a:graphicData uri="http://schemas.openxmlformats.org/drawingml/2006/table">
            <a:tbl>
              <a:tblPr>
                <a:noFill/>
                <a:tableStyleId>{78E06855-8969-4A88-9595-FE9E03C3326D}</a:tableStyleId>
              </a:tblPr>
              <a:tblGrid>
                <a:gridCol w="1187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7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more 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3F3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less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24292E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head 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rgbClr val="F3F3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tail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-number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4" name="Google Shape;4594;p2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Let’s Review</a:t>
            </a:r>
            <a:endParaRPr/>
          </a:p>
        </p:txBody>
      </p:sp>
      <p:sp>
        <p:nvSpPr>
          <p:cNvPr id="4595" name="Google Shape;4595;p26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each command do?</a:t>
            </a:r>
            <a:endParaRPr/>
          </a:p>
        </p:txBody>
      </p:sp>
      <p:sp>
        <p:nvSpPr>
          <p:cNvPr id="4596" name="Google Shape;4596;p2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597" name="Google Shape;4597;p261"/>
          <p:cNvGraphicFramePr/>
          <p:nvPr/>
        </p:nvGraphicFramePr>
        <p:xfrm>
          <a:off x="425250" y="1271375"/>
          <a:ext cx="8165150" cy="2438250"/>
        </p:xfrm>
        <a:graphic>
          <a:graphicData uri="http://schemas.openxmlformats.org/drawingml/2006/table">
            <a:tbl>
              <a:tblPr>
                <a:noFill/>
                <a:tableStyleId>{78E06855-8969-4A88-9595-FE9E03C3326D}</a:tableStyleId>
              </a:tblPr>
              <a:tblGrid>
                <a:gridCol w="1187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7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more 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View a file page-by-page. Space bar moves you to the next page.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less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Similar to </a:t>
                      </a: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more,</a:t>
                      </a: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but allows you to scroll up and down a file.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head 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24292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Previews the top 10 lines of a file.</a:t>
                      </a:r>
                      <a:endParaRPr sz="1800">
                        <a:solidFill>
                          <a:srgbClr val="F3F3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tail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Previews the bottom 10 lines of a file.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00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-number</a:t>
                      </a:r>
                      <a:endParaRPr sz="20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L="91425" marR="91425" marT="91425" marB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Added after </a:t>
                      </a: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head</a:t>
                      </a: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or </a:t>
                      </a:r>
                      <a:r>
                        <a:rPr lang="en" sz="18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tail</a:t>
                      </a: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to change the number of lines previewed.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2" name="Google Shape;4602;p26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3" name="Google Shape;4603;p26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4604" name="Google Shape;4604;p262"/>
          <p:cNvSpPr txBox="1">
            <a:spLocks noGrp="1"/>
          </p:cNvSpPr>
          <p:nvPr>
            <p:ph type="title" idx="2"/>
          </p:nvPr>
        </p:nvSpPr>
        <p:spPr>
          <a:xfrm>
            <a:off x="273900" y="852750"/>
            <a:ext cx="8595300" cy="29544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Activity: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Oh Henry, What Did You Do?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3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</a:rPr>
              <a:t>You continue in your role as security analyst at Wonka Corp.</a:t>
            </a:r>
            <a:endParaRPr sz="1400"/>
          </a:p>
          <a:p>
            <a:pPr marL="457200" lvl="0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Your manager identified two employees who may be working with Slugworth—Henry and Ruth—and quickly pulled some files from their computers. 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You must preview the files to determine which have readable text data that can be used for analysis.</a:t>
            </a:r>
            <a:endParaRPr sz="16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9" name="Google Shape;4609;p26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4" name="Google Shape;4614;p264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Streams and the </a:t>
            </a:r>
            <a:r>
              <a:rPr lang="en" b="1">
                <a:latin typeface="Inconsolata"/>
                <a:ea typeface="Inconsolata"/>
                <a:cs typeface="Inconsolata"/>
                <a:sym typeface="Inconsolata"/>
              </a:rPr>
              <a:t>cat</a:t>
            </a:r>
            <a:r>
              <a:rPr lang="en"/>
              <a:t> Command</a:t>
            </a:r>
            <a:endParaRPr/>
          </a:p>
        </p:txBody>
      </p:sp>
      <p:sp>
        <p:nvSpPr>
          <p:cNvPr id="4615" name="Google Shape;4615;p26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0" name="Google Shape;4620;p2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4621" name="Google Shape;4621;p2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2" name="Google Shape;4622;p265"/>
          <p:cNvSpPr txBox="1">
            <a:spLocks noGrp="1"/>
          </p:cNvSpPr>
          <p:nvPr>
            <p:ph type="title"/>
          </p:nvPr>
        </p:nvSpPr>
        <p:spPr>
          <a:xfrm>
            <a:off x="-12300" y="1020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 b="1">
                <a:latin typeface="Inconsolata"/>
                <a:ea typeface="Inconsolata"/>
                <a:cs typeface="Inconsolata"/>
                <a:sym typeface="Inconsolata"/>
              </a:rPr>
              <a:t>cat</a:t>
            </a:r>
            <a:r>
              <a:rPr lang="en"/>
              <a:t> Command</a:t>
            </a:r>
            <a:endParaRPr/>
          </a:p>
        </p:txBody>
      </p:sp>
      <p:sp>
        <p:nvSpPr>
          <p:cNvPr id="4623" name="Google Shape;4623;p265"/>
          <p:cNvSpPr/>
          <p:nvPr/>
        </p:nvSpPr>
        <p:spPr>
          <a:xfrm>
            <a:off x="400100" y="1474700"/>
            <a:ext cx="1483800" cy="347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24" name="Google Shape;4624;p26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25" name="Google Shape;4625;p265"/>
          <p:cNvSpPr txBox="1">
            <a:spLocks noGrp="1"/>
          </p:cNvSpPr>
          <p:nvPr>
            <p:ph type="subTitle" idx="1"/>
          </p:nvPr>
        </p:nvSpPr>
        <p:spPr>
          <a:xfrm>
            <a:off x="-16300" y="746450"/>
            <a:ext cx="8300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0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Security and IT professionals often have to combine files.</a:t>
            </a:r>
            <a:endParaRPr/>
          </a:p>
        </p:txBody>
      </p:sp>
      <p:sp>
        <p:nvSpPr>
          <p:cNvPr id="4626" name="Google Shape;4626;p265"/>
          <p:cNvSpPr txBox="1"/>
          <p:nvPr/>
        </p:nvSpPr>
        <p:spPr>
          <a:xfrm>
            <a:off x="342800" y="1403800"/>
            <a:ext cx="7521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example: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security professional needs to combine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several of the same type of log file into a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single log file.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can use the </a:t>
            </a:r>
            <a:r>
              <a:rPr lang="en" sz="1600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cat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command </a:t>
            </a: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complete this task.</a:t>
            </a:r>
            <a:endParaRPr sz="1600"/>
          </a:p>
        </p:txBody>
      </p:sp>
      <p:pic>
        <p:nvPicPr>
          <p:cNvPr id="4627" name="Google Shape;4627;p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452" y="2873273"/>
            <a:ext cx="3810805" cy="173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2" name="Google Shape;4632;p266"/>
          <p:cNvSpPr txBox="1">
            <a:spLocks noGrp="1"/>
          </p:cNvSpPr>
          <p:nvPr>
            <p:ph type="body" idx="3"/>
          </p:nvPr>
        </p:nvSpPr>
        <p:spPr>
          <a:xfrm>
            <a:off x="62975" y="1639268"/>
            <a:ext cx="9144000" cy="22035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To combine </a:t>
            </a:r>
            <a:r>
              <a:rPr lang="en" sz="1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4CFF41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1.txt</a:t>
            </a:r>
            <a:r>
              <a:rPr lang="en" sz="1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>
                <a:solidFill>
                  <a:srgbClr val="24292E"/>
                </a:solidFill>
              </a:rPr>
              <a:t>and</a:t>
            </a:r>
            <a:r>
              <a:rPr lang="en" sz="18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>
                <a:solidFill>
                  <a:srgbClr val="24292E"/>
                </a:solidFill>
              </a:rPr>
              <a:t> </a:t>
            </a:r>
            <a:r>
              <a:rPr lang="en" sz="1800">
                <a:solidFill>
                  <a:srgbClr val="4CFF4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 2.txt </a:t>
            </a:r>
            <a:r>
              <a:rPr lang="en" sz="1800">
                <a:solidFill>
                  <a:srgbClr val="24292E"/>
                </a:solidFill>
              </a:rPr>
              <a:t>, run</a:t>
            </a:r>
            <a:r>
              <a:rPr lang="en" sz="18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>
                <a:solidFill>
                  <a:srgbClr val="4CFF41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 cat</a:t>
            </a:r>
            <a:r>
              <a:rPr lang="en" sz="1800">
                <a:solidFill>
                  <a:srgbClr val="4CFF41"/>
                </a:solidFill>
                <a:highlight>
                  <a:srgbClr val="000000"/>
                </a:highlight>
              </a:rPr>
              <a:t> </a:t>
            </a:r>
            <a:r>
              <a:rPr lang="en" sz="1800">
                <a:solidFill>
                  <a:srgbClr val="4CFF41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4CFF4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1.txt 2.txt </a:t>
            </a:r>
            <a:r>
              <a:rPr lang="en" sz="1600"/>
              <a:t>.</a:t>
            </a:r>
            <a:r>
              <a:rPr lang="en" sz="1600">
                <a:solidFill>
                  <a:srgbClr val="4CFF4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600">
                <a:solidFill>
                  <a:srgbClr val="FF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6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24292E"/>
                </a:solidFill>
              </a:rPr>
              <a:t>This displays the combined results of </a:t>
            </a:r>
            <a:r>
              <a:rPr lang="en" sz="1800">
                <a:solidFill>
                  <a:srgbClr val="4CFF4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 1.txt </a:t>
            </a:r>
            <a:r>
              <a:rPr lang="en" sz="18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>
                <a:solidFill>
                  <a:srgbClr val="24292E"/>
                </a:solidFill>
              </a:rPr>
              <a:t>and</a:t>
            </a:r>
            <a:r>
              <a:rPr lang="en" sz="18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>
                <a:solidFill>
                  <a:srgbClr val="FF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4CFF4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2.txt</a:t>
            </a:r>
            <a:r>
              <a:rPr lang="en" sz="1800">
                <a:solidFill>
                  <a:srgbClr val="FF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8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— </a:t>
            </a:r>
            <a:r>
              <a:rPr lang="en" sz="1800">
                <a:solidFill>
                  <a:srgbClr val="24292E"/>
                </a:solidFill>
              </a:rPr>
              <a:t>but doesn't save the results beyond the command line.</a:t>
            </a:r>
            <a:endParaRPr sz="36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33" name="Google Shape;4633;p266"/>
          <p:cNvSpPr/>
          <p:nvPr/>
        </p:nvSpPr>
        <p:spPr>
          <a:xfrm>
            <a:off x="218700" y="895500"/>
            <a:ext cx="8706600" cy="5865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4" name="Google Shape;4634;p2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Inconsolata"/>
                <a:ea typeface="Inconsolata"/>
                <a:cs typeface="Inconsolata"/>
                <a:sym typeface="Inconsolata"/>
              </a:rPr>
              <a:t>The cat</a:t>
            </a:r>
            <a:r>
              <a:rPr lang="en"/>
              <a:t> Command</a:t>
            </a:r>
            <a:endParaRPr/>
          </a:p>
        </p:txBody>
      </p:sp>
      <p:sp>
        <p:nvSpPr>
          <p:cNvPr id="4635" name="Google Shape;4635;p2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6" name="Google Shape;4636;p266"/>
          <p:cNvSpPr txBox="1">
            <a:spLocks noGrp="1"/>
          </p:cNvSpPr>
          <p:nvPr>
            <p:ph type="body" idx="3"/>
          </p:nvPr>
        </p:nvSpPr>
        <p:spPr>
          <a:xfrm>
            <a:off x="454175" y="921900"/>
            <a:ext cx="8361600" cy="53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2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" sz="3000" b="1">
                <a:latin typeface="Inconsolata"/>
                <a:ea typeface="Inconsolata"/>
                <a:cs typeface="Inconsolata"/>
                <a:sym typeface="Inconsolata"/>
              </a:rPr>
              <a:t>cat</a:t>
            </a:r>
            <a:r>
              <a:rPr lang="en" sz="20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" sz="2000" i="1">
                <a:solidFill>
                  <a:srgbClr val="24292E"/>
                </a:solidFill>
              </a:rPr>
              <a:t>concatenate</a:t>
            </a:r>
            <a:r>
              <a:rPr lang="en" sz="2000">
                <a:solidFill>
                  <a:srgbClr val="24292E"/>
                </a:solidFill>
              </a:rPr>
              <a:t>): combines files and displays the results.</a:t>
            </a:r>
            <a:endParaRPr sz="2000"/>
          </a:p>
        </p:txBody>
      </p:sp>
      <p:grpSp>
        <p:nvGrpSpPr>
          <p:cNvPr id="4637" name="Google Shape;4637;p266"/>
          <p:cNvGrpSpPr/>
          <p:nvPr/>
        </p:nvGrpSpPr>
        <p:grpSpPr>
          <a:xfrm>
            <a:off x="1073250" y="3017250"/>
            <a:ext cx="6997500" cy="1733400"/>
            <a:chOff x="962125" y="3028650"/>
            <a:chExt cx="6997500" cy="1733400"/>
          </a:xfrm>
        </p:grpSpPr>
        <p:sp>
          <p:nvSpPr>
            <p:cNvPr id="4638" name="Google Shape;4638;p266"/>
            <p:cNvSpPr/>
            <p:nvPr/>
          </p:nvSpPr>
          <p:spPr>
            <a:xfrm>
              <a:off x="962125" y="3028650"/>
              <a:ext cx="6997500" cy="1733400"/>
            </a:xfrm>
            <a:prstGeom prst="roundRect">
              <a:avLst>
                <a:gd name="adj" fmla="val 16667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39" name="Google Shape;4639;p266"/>
            <p:cNvGrpSpPr/>
            <p:nvPr/>
          </p:nvGrpSpPr>
          <p:grpSpPr>
            <a:xfrm>
              <a:off x="1398375" y="3292050"/>
              <a:ext cx="4817150" cy="1206600"/>
              <a:chOff x="1455238" y="3289650"/>
              <a:chExt cx="4817150" cy="1206600"/>
            </a:xfrm>
          </p:grpSpPr>
          <p:sp>
            <p:nvSpPr>
              <p:cNvPr id="4640" name="Google Shape;4640;p266"/>
              <p:cNvSpPr/>
              <p:nvPr/>
            </p:nvSpPr>
            <p:spPr>
              <a:xfrm>
                <a:off x="1455238" y="3289650"/>
                <a:ext cx="947400" cy="1206600"/>
              </a:xfrm>
              <a:prstGeom prst="foldedCorner">
                <a:avLst>
                  <a:gd name="adj" fmla="val 16667"/>
                </a:avLst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u="sng"/>
                  <a:t>1.txt:</a:t>
                </a:r>
                <a:endParaRPr u="sng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u="sng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A B C D </a:t>
                </a:r>
                <a:endParaRPr/>
              </a:p>
            </p:txBody>
          </p:sp>
          <p:sp>
            <p:nvSpPr>
              <p:cNvPr id="4641" name="Google Shape;4641;p266"/>
              <p:cNvSpPr/>
              <p:nvPr/>
            </p:nvSpPr>
            <p:spPr>
              <a:xfrm>
                <a:off x="2609263" y="3289650"/>
                <a:ext cx="947400" cy="1206600"/>
              </a:xfrm>
              <a:prstGeom prst="foldedCorner">
                <a:avLst>
                  <a:gd name="adj" fmla="val 16667"/>
                </a:avLst>
              </a:prstGeom>
              <a:solidFill>
                <a:srgbClr val="CFE2F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u="sng"/>
                  <a:t>2.txt:</a:t>
                </a:r>
                <a:endParaRPr u="sng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u="sng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E F G H </a:t>
                </a:r>
                <a:endParaRPr/>
              </a:p>
            </p:txBody>
          </p:sp>
          <p:sp>
            <p:nvSpPr>
              <p:cNvPr id="4642" name="Google Shape;4642;p266"/>
              <p:cNvSpPr/>
              <p:nvPr/>
            </p:nvSpPr>
            <p:spPr>
              <a:xfrm>
                <a:off x="3917088" y="3410550"/>
                <a:ext cx="2355300" cy="8262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00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FF00"/>
                    </a:solidFill>
                    <a:latin typeface="Inconsolata"/>
                    <a:ea typeface="Inconsolata"/>
                    <a:cs typeface="Inconsolata"/>
                    <a:sym typeface="Inconsolata"/>
                  </a:rPr>
                  <a:t>cat 1.txt 2.txt</a:t>
                </a:r>
                <a:endParaRPr>
                  <a:solidFill>
                    <a:srgbClr val="00FF00"/>
                  </a:solidFill>
                  <a:latin typeface="Inconsolata"/>
                  <a:ea typeface="Inconsolata"/>
                  <a:cs typeface="Inconsolata"/>
                  <a:sym typeface="Inconsolata"/>
                </a:endParaRPr>
              </a:p>
            </p:txBody>
          </p:sp>
        </p:grpSp>
      </p:grpSp>
      <p:sp>
        <p:nvSpPr>
          <p:cNvPr id="4643" name="Google Shape;4643;p266"/>
          <p:cNvSpPr/>
          <p:nvPr/>
        </p:nvSpPr>
        <p:spPr>
          <a:xfrm>
            <a:off x="6692075" y="3411900"/>
            <a:ext cx="947400" cy="812400"/>
          </a:xfrm>
          <a:prstGeom prst="foldedCorner">
            <a:avLst>
              <a:gd name="adj" fmla="val 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A B C D </a:t>
            </a:r>
            <a:endParaRPr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E F G H </a:t>
            </a:r>
            <a:endParaRPr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" name="Google Shape;4648;p267"/>
          <p:cNvSpPr/>
          <p:nvPr/>
        </p:nvSpPr>
        <p:spPr>
          <a:xfrm>
            <a:off x="218700" y="895500"/>
            <a:ext cx="8706600" cy="5865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9" name="Google Shape;4649;p2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Inconsolata"/>
                <a:ea typeface="Inconsolata"/>
                <a:cs typeface="Inconsolata"/>
                <a:sym typeface="Inconsolata"/>
              </a:rPr>
              <a:t>The cat</a:t>
            </a:r>
            <a:r>
              <a:rPr lang="en"/>
              <a:t> Command</a:t>
            </a:r>
            <a:endParaRPr/>
          </a:p>
        </p:txBody>
      </p:sp>
      <p:sp>
        <p:nvSpPr>
          <p:cNvPr id="4650" name="Google Shape;4650;p2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1" name="Google Shape;4651;p267"/>
          <p:cNvSpPr txBox="1">
            <a:spLocks noGrp="1"/>
          </p:cNvSpPr>
          <p:nvPr>
            <p:ph type="body" idx="3"/>
          </p:nvPr>
        </p:nvSpPr>
        <p:spPr>
          <a:xfrm>
            <a:off x="454175" y="921900"/>
            <a:ext cx="8361600" cy="53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2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" sz="3000" b="1">
                <a:latin typeface="Inconsolata"/>
                <a:ea typeface="Inconsolata"/>
                <a:cs typeface="Inconsolata"/>
                <a:sym typeface="Inconsolata"/>
              </a:rPr>
              <a:t>cat</a:t>
            </a:r>
            <a:r>
              <a:rPr lang="en" sz="20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is also used to simply view the contents of a single file: </a:t>
            </a:r>
            <a:endParaRPr sz="2000"/>
          </a:p>
        </p:txBody>
      </p:sp>
      <p:grpSp>
        <p:nvGrpSpPr>
          <p:cNvPr id="4652" name="Google Shape;4652;p267"/>
          <p:cNvGrpSpPr/>
          <p:nvPr/>
        </p:nvGrpSpPr>
        <p:grpSpPr>
          <a:xfrm>
            <a:off x="658975" y="2036025"/>
            <a:ext cx="6997500" cy="1733400"/>
            <a:chOff x="962125" y="3028650"/>
            <a:chExt cx="6997500" cy="1733400"/>
          </a:xfrm>
        </p:grpSpPr>
        <p:sp>
          <p:nvSpPr>
            <p:cNvPr id="4653" name="Google Shape;4653;p267"/>
            <p:cNvSpPr/>
            <p:nvPr/>
          </p:nvSpPr>
          <p:spPr>
            <a:xfrm>
              <a:off x="962125" y="3028650"/>
              <a:ext cx="6997500" cy="1733400"/>
            </a:xfrm>
            <a:prstGeom prst="roundRect">
              <a:avLst>
                <a:gd name="adj" fmla="val 16667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54" name="Google Shape;4654;p267"/>
            <p:cNvGrpSpPr/>
            <p:nvPr/>
          </p:nvGrpSpPr>
          <p:grpSpPr>
            <a:xfrm>
              <a:off x="1763325" y="3292050"/>
              <a:ext cx="4452200" cy="1206600"/>
              <a:chOff x="1820188" y="3289650"/>
              <a:chExt cx="4452200" cy="1206600"/>
            </a:xfrm>
          </p:grpSpPr>
          <p:sp>
            <p:nvSpPr>
              <p:cNvPr id="4655" name="Google Shape;4655;p267"/>
              <p:cNvSpPr/>
              <p:nvPr/>
            </p:nvSpPr>
            <p:spPr>
              <a:xfrm>
                <a:off x="1820188" y="3289650"/>
                <a:ext cx="1439700" cy="1206600"/>
              </a:xfrm>
              <a:prstGeom prst="foldedCorner">
                <a:avLst>
                  <a:gd name="adj" fmla="val 16667"/>
                </a:avLst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u="sng"/>
                  <a:t>Readme.txt:</a:t>
                </a:r>
                <a:endParaRPr u="sng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u="sng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hello!</a:t>
                </a:r>
                <a:endParaRPr/>
              </a:p>
            </p:txBody>
          </p:sp>
          <p:sp>
            <p:nvSpPr>
              <p:cNvPr id="4656" name="Google Shape;4656;p267"/>
              <p:cNvSpPr/>
              <p:nvPr/>
            </p:nvSpPr>
            <p:spPr>
              <a:xfrm>
                <a:off x="3917088" y="3410550"/>
                <a:ext cx="2355300" cy="8262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00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FF00"/>
                    </a:solidFill>
                    <a:latin typeface="Inconsolata"/>
                    <a:ea typeface="Inconsolata"/>
                    <a:cs typeface="Inconsolata"/>
                    <a:sym typeface="Inconsolata"/>
                  </a:rPr>
                  <a:t>cat ReadMe.txt </a:t>
                </a:r>
                <a:endParaRPr>
                  <a:solidFill>
                    <a:srgbClr val="00FF00"/>
                  </a:solidFill>
                  <a:latin typeface="Inconsolata"/>
                  <a:ea typeface="Inconsolata"/>
                  <a:cs typeface="Inconsolata"/>
                  <a:sym typeface="Inconsolata"/>
                </a:endParaRPr>
              </a:p>
            </p:txBody>
          </p:sp>
        </p:grpSp>
      </p:grpSp>
      <p:sp>
        <p:nvSpPr>
          <p:cNvPr id="4657" name="Google Shape;4657;p267"/>
          <p:cNvSpPr/>
          <p:nvPr/>
        </p:nvSpPr>
        <p:spPr>
          <a:xfrm>
            <a:off x="6307350" y="2496525"/>
            <a:ext cx="947400" cy="812400"/>
          </a:xfrm>
          <a:prstGeom prst="foldedCorner">
            <a:avLst>
              <a:gd name="adj" fmla="val 0"/>
            </a:avLst>
          </a:prstGeom>
          <a:solidFill>
            <a:srgbClr val="000000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hello! </a:t>
            </a:r>
            <a:endParaRPr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6" name="Google Shape;4116;p214"/>
          <p:cNvPicPr preferRelativeResize="0"/>
          <p:nvPr/>
        </p:nvPicPr>
        <p:blipFill rotWithShape="1">
          <a:blip r:embed="rId3">
            <a:alphaModFix/>
          </a:blip>
          <a:srcRect t="9496" b="6015"/>
          <a:stretch/>
        </p:blipFill>
        <p:spPr>
          <a:xfrm>
            <a:off x="-24825" y="-21050"/>
            <a:ext cx="9168825" cy="5164550"/>
          </a:xfrm>
          <a:prstGeom prst="rect">
            <a:avLst/>
          </a:prstGeom>
          <a:noFill/>
          <a:ln>
            <a:noFill/>
          </a:ln>
        </p:spPr>
      </p:pic>
      <p:sp>
        <p:nvSpPr>
          <p:cNvPr id="4117" name="Google Shape;4117;p214"/>
          <p:cNvSpPr/>
          <p:nvPr/>
        </p:nvSpPr>
        <p:spPr>
          <a:xfrm>
            <a:off x="-16300" y="-21050"/>
            <a:ext cx="4303800" cy="5164500"/>
          </a:xfrm>
          <a:prstGeom prst="rect">
            <a:avLst/>
          </a:prstGeom>
          <a:solidFill>
            <a:srgbClr val="041325">
              <a:alpha val="85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8" name="Google Shape;4118;p2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4119" name="Google Shape;4119;p214"/>
          <p:cNvSpPr txBox="1">
            <a:spLocks noGrp="1"/>
          </p:cNvSpPr>
          <p:nvPr>
            <p:ph type="title"/>
          </p:nvPr>
        </p:nvSpPr>
        <p:spPr>
          <a:xfrm>
            <a:off x="-16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The Command Line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20" name="Google Shape;4120;p214"/>
          <p:cNvSpPr txBox="1">
            <a:spLocks noGrp="1"/>
          </p:cNvSpPr>
          <p:nvPr>
            <p:ph type="subTitle" idx="1"/>
          </p:nvPr>
        </p:nvSpPr>
        <p:spPr>
          <a:xfrm>
            <a:off x="-16300" y="679950"/>
            <a:ext cx="4149000" cy="34593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Today, we will complete common computer tasks.</a:t>
            </a:r>
            <a:endParaRPr sz="2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But rather than using our computer’s GUI, we will use the command line. </a:t>
            </a:r>
            <a:endParaRPr sz="2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4121" name="Google Shape;4121;p214"/>
          <p:cNvCxnSpPr/>
          <p:nvPr/>
        </p:nvCxnSpPr>
        <p:spPr>
          <a:xfrm>
            <a:off x="274375" y="640080"/>
            <a:ext cx="3550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22" name="Google Shape;4122;p21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2" name="Google Shape;4662;p268"/>
          <p:cNvSpPr txBox="1">
            <a:spLocks noGrp="1"/>
          </p:cNvSpPr>
          <p:nvPr>
            <p:ph type="title"/>
          </p:nvPr>
        </p:nvSpPr>
        <p:spPr>
          <a:xfrm>
            <a:off x="237100" y="184275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This command does not </a:t>
            </a:r>
            <a:r>
              <a:rPr lang="en" sz="2800" i="1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save</a:t>
            </a:r>
            <a:r>
              <a:rPr lang="en" sz="2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 the results. </a:t>
            </a:r>
            <a:endParaRPr sz="2800"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To save results of the </a:t>
            </a:r>
            <a:r>
              <a:rPr lang="en" sz="3200" b="1">
                <a:latin typeface="Inconsolata"/>
                <a:ea typeface="Inconsolata"/>
                <a:cs typeface="Inconsolata"/>
                <a:sym typeface="Inconsolata"/>
              </a:rPr>
              <a:t>cat</a:t>
            </a:r>
            <a:r>
              <a:rPr lang="en" sz="2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 command, </a:t>
            </a:r>
            <a:br>
              <a:rPr lang="en" sz="2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you have to redirect the </a:t>
            </a:r>
            <a:r>
              <a:rPr lang="en" sz="2800" b="1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data stream</a:t>
            </a:r>
            <a:r>
              <a:rPr lang="en" sz="28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800"/>
          </a:p>
        </p:txBody>
      </p:sp>
      <p:sp>
        <p:nvSpPr>
          <p:cNvPr id="4663" name="Google Shape;4663;p26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8" name="Google Shape;4668;p269"/>
          <p:cNvPicPr preferRelativeResize="0"/>
          <p:nvPr/>
        </p:nvPicPr>
        <p:blipFill rotWithShape="1">
          <a:blip r:embed="rId3">
            <a:alphaModFix/>
          </a:blip>
          <a:srcRect l="-17022" t="-1367" r="2317" b="15346"/>
          <a:stretch/>
        </p:blipFill>
        <p:spPr>
          <a:xfrm>
            <a:off x="2164775" y="1217675"/>
            <a:ext cx="6979226" cy="3925826"/>
          </a:xfrm>
          <a:prstGeom prst="rect">
            <a:avLst/>
          </a:prstGeom>
          <a:noFill/>
          <a:ln>
            <a:noFill/>
          </a:ln>
        </p:spPr>
      </p:pic>
      <p:sp>
        <p:nvSpPr>
          <p:cNvPr id="4669" name="Google Shape;4669;p26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sp>
        <p:nvSpPr>
          <p:cNvPr id="4670" name="Google Shape;4670;p2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Streams</a:t>
            </a:r>
            <a:endParaRPr/>
          </a:p>
        </p:txBody>
      </p:sp>
      <p:sp>
        <p:nvSpPr>
          <p:cNvPr id="4671" name="Google Shape;4671;p269"/>
          <p:cNvSpPr txBox="1">
            <a:spLocks noGrp="1"/>
          </p:cNvSpPr>
          <p:nvPr>
            <p:ph type="subTitle" idx="1"/>
          </p:nvPr>
        </p:nvSpPr>
        <p:spPr>
          <a:xfrm>
            <a:off x="-16300" y="694325"/>
            <a:ext cx="7528500" cy="11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</a:t>
            </a:r>
            <a:r>
              <a:rPr lang="en" b="1"/>
              <a:t>data stream</a:t>
            </a:r>
            <a:r>
              <a:rPr lang="en"/>
              <a:t> describes channels of data as they are processed and moved through a system. 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 streams are used to move data from one process or program to another.</a:t>
            </a:r>
            <a:endParaRPr/>
          </a:p>
        </p:txBody>
      </p:sp>
      <p:cxnSp>
        <p:nvCxnSpPr>
          <p:cNvPr id="4672" name="Google Shape;4672;p2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73" name="Google Shape;4673;p269"/>
          <p:cNvSpPr/>
          <p:nvPr/>
        </p:nvSpPr>
        <p:spPr>
          <a:xfrm>
            <a:off x="203025" y="4818650"/>
            <a:ext cx="3871200" cy="13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" name="Google Shape;4678;p2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Roboto"/>
                <a:ea typeface="Roboto"/>
                <a:cs typeface="Roboto"/>
                <a:sym typeface="Roboto"/>
              </a:rPr>
              <a:t>stdin </a:t>
            </a:r>
            <a:r>
              <a:rPr lang="en"/>
              <a:t>and</a:t>
            </a:r>
            <a:r>
              <a:rPr lang="en" b="1" i="1">
                <a:latin typeface="Roboto"/>
                <a:ea typeface="Roboto"/>
                <a:cs typeface="Roboto"/>
                <a:sym typeface="Roboto"/>
              </a:rPr>
              <a:t> stdout</a:t>
            </a:r>
            <a:endParaRPr b="1"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79" name="Google Shape;4679;p2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The most common data streams are </a:t>
            </a:r>
            <a:r>
              <a:rPr lang="en" sz="2000" b="1" i="1"/>
              <a:t>stdin</a:t>
            </a:r>
            <a:r>
              <a:rPr lang="en" sz="2000"/>
              <a:t> </a:t>
            </a:r>
            <a:r>
              <a:rPr lang="en"/>
              <a:t>and </a:t>
            </a:r>
            <a:r>
              <a:rPr lang="en" sz="2000" b="1" i="1"/>
              <a:t>stdout</a:t>
            </a:r>
            <a:r>
              <a:rPr lang="en"/>
              <a:t>, pronounced 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lang="en" i="1"/>
              <a:t>standard in</a:t>
            </a:r>
            <a:r>
              <a:rPr lang="en"/>
              <a:t>” and “</a:t>
            </a:r>
            <a:r>
              <a:rPr lang="en" i="1"/>
              <a:t>standard ou</a:t>
            </a:r>
            <a:r>
              <a:rPr lang="en"/>
              <a:t>t”.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0" name="Google Shape;4680;p27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1" name="Google Shape;4681;p270"/>
          <p:cNvSpPr txBox="1">
            <a:spLocks noGrp="1"/>
          </p:cNvSpPr>
          <p:nvPr>
            <p:ph type="body" idx="3"/>
          </p:nvPr>
        </p:nvSpPr>
        <p:spPr>
          <a:xfrm>
            <a:off x="0" y="1593825"/>
            <a:ext cx="4074300" cy="31173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00050" lvl="0" indent="-2032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400"/>
              <a:buFont typeface="Arial"/>
              <a:buChar char="●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Input data is usually t</a:t>
            </a:r>
            <a:r>
              <a:rPr lang="en"/>
              <a:t>he </a:t>
            </a:r>
            <a:r>
              <a:rPr lang="en" i="1"/>
              <a:t>argument</a:t>
            </a:r>
            <a:r>
              <a:rPr lang="en"/>
              <a:t> given to the program. Output data is the information returned by the program when the command succeeds.</a:t>
            </a:r>
            <a:endParaRPr/>
          </a:p>
          <a:p>
            <a:pPr marL="400050" lvl="0" indent="-203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Input data is streamed using the </a:t>
            </a:r>
            <a:br>
              <a:rPr lang="en"/>
            </a:br>
            <a:r>
              <a:rPr lang="en"/>
              <a:t>data stream </a:t>
            </a:r>
            <a:r>
              <a:rPr lang="en" b="1" i="1"/>
              <a:t>stdin</a:t>
            </a:r>
            <a:r>
              <a:rPr lang="en"/>
              <a:t>.</a:t>
            </a:r>
            <a:endParaRPr/>
          </a:p>
          <a:p>
            <a:pPr marL="400050" lvl="0" indent="-203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Output data is streamed using the </a:t>
            </a:r>
            <a:br>
              <a:rPr lang="en"/>
            </a:br>
            <a:r>
              <a:rPr lang="en"/>
              <a:t>data stream </a:t>
            </a:r>
            <a:r>
              <a:rPr lang="en" b="1" i="1"/>
              <a:t>stdout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4682" name="Google Shape;4682;p270"/>
          <p:cNvPicPr preferRelativeResize="0"/>
          <p:nvPr/>
        </p:nvPicPr>
        <p:blipFill rotWithShape="1">
          <a:blip r:embed="rId3">
            <a:alphaModFix/>
          </a:blip>
          <a:srcRect t="23758" r="51763" b="8765"/>
          <a:stretch/>
        </p:blipFill>
        <p:spPr>
          <a:xfrm>
            <a:off x="4074300" y="2372266"/>
            <a:ext cx="1709432" cy="1327431"/>
          </a:xfrm>
          <a:prstGeom prst="rect">
            <a:avLst/>
          </a:prstGeom>
          <a:noFill/>
          <a:ln>
            <a:noFill/>
          </a:ln>
        </p:spPr>
      </p:pic>
      <p:sp>
        <p:nvSpPr>
          <p:cNvPr id="4683" name="Google Shape;4683;p270"/>
          <p:cNvSpPr txBox="1"/>
          <p:nvPr/>
        </p:nvSpPr>
        <p:spPr>
          <a:xfrm>
            <a:off x="5944635" y="2372255"/>
            <a:ext cx="19101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600" b="1" i="1">
                <a:latin typeface="Roboto"/>
                <a:ea typeface="Roboto"/>
                <a:cs typeface="Roboto"/>
                <a:sym typeface="Roboto"/>
              </a:rPr>
              <a:t>stdin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from keyboard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84" name="Google Shape;4684;p270"/>
          <p:cNvSpPr/>
          <p:nvPr/>
        </p:nvSpPr>
        <p:spPr>
          <a:xfrm rot="10800000" flipH="1">
            <a:off x="5732571" y="2616522"/>
            <a:ext cx="2088000" cy="267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08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5" name="Google Shape;4685;p270"/>
          <p:cNvSpPr txBox="1"/>
          <p:nvPr/>
        </p:nvSpPr>
        <p:spPr>
          <a:xfrm>
            <a:off x="5944635" y="3157572"/>
            <a:ext cx="1910100" cy="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600" b="1" i="1">
                <a:latin typeface="Roboto"/>
                <a:ea typeface="Roboto"/>
                <a:cs typeface="Roboto"/>
                <a:sym typeface="Roboto"/>
              </a:rPr>
              <a:t>stdout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to display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86" name="Google Shape;4686;p270"/>
          <p:cNvSpPr/>
          <p:nvPr/>
        </p:nvSpPr>
        <p:spPr>
          <a:xfrm rot="10800000">
            <a:off x="5732652" y="3401839"/>
            <a:ext cx="2088000" cy="267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08D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87" name="Google Shape;4687;p270"/>
          <p:cNvGrpSpPr/>
          <p:nvPr/>
        </p:nvGrpSpPr>
        <p:grpSpPr>
          <a:xfrm flipH="1">
            <a:off x="4771447" y="3717184"/>
            <a:ext cx="3685265" cy="463465"/>
            <a:chOff x="2046348" y="3413339"/>
            <a:chExt cx="5739394" cy="533700"/>
          </a:xfrm>
        </p:grpSpPr>
        <p:sp>
          <p:nvSpPr>
            <p:cNvPr id="4688" name="Google Shape;4688;p270"/>
            <p:cNvSpPr/>
            <p:nvPr/>
          </p:nvSpPr>
          <p:spPr>
            <a:xfrm>
              <a:off x="4984042" y="3413339"/>
              <a:ext cx="2801700" cy="533700"/>
            </a:xfrm>
            <a:prstGeom prst="bentUpArrow">
              <a:avLst>
                <a:gd name="adj1" fmla="val 25000"/>
                <a:gd name="adj2" fmla="val 25000"/>
                <a:gd name="adj3" fmla="val 25000"/>
              </a:avLst>
            </a:prstGeom>
            <a:solidFill>
              <a:srgbClr val="F08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270"/>
            <p:cNvSpPr/>
            <p:nvPr/>
          </p:nvSpPr>
          <p:spPr>
            <a:xfrm flipH="1">
              <a:off x="2046348" y="3413339"/>
              <a:ext cx="3146400" cy="533700"/>
            </a:xfrm>
            <a:prstGeom prst="bentUpArrow">
              <a:avLst>
                <a:gd name="adj1" fmla="val 25000"/>
                <a:gd name="adj2" fmla="val 23239"/>
                <a:gd name="adj3" fmla="val 0"/>
              </a:avLst>
            </a:prstGeom>
            <a:solidFill>
              <a:srgbClr val="F08D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690" name="Google Shape;4690;p270"/>
          <p:cNvPicPr preferRelativeResize="0"/>
          <p:nvPr/>
        </p:nvPicPr>
        <p:blipFill rotWithShape="1">
          <a:blip r:embed="rId3">
            <a:alphaModFix/>
          </a:blip>
          <a:srcRect l="77499" t="1533" r="-729" b="8763"/>
          <a:stretch/>
        </p:blipFill>
        <p:spPr>
          <a:xfrm>
            <a:off x="7895492" y="2081451"/>
            <a:ext cx="823232" cy="1764669"/>
          </a:xfrm>
          <a:prstGeom prst="rect">
            <a:avLst/>
          </a:prstGeom>
          <a:noFill/>
          <a:ln>
            <a:noFill/>
          </a:ln>
        </p:spPr>
      </p:pic>
      <p:sp>
        <p:nvSpPr>
          <p:cNvPr id="4691" name="Google Shape;4691;p270"/>
          <p:cNvSpPr txBox="1"/>
          <p:nvPr/>
        </p:nvSpPr>
        <p:spPr>
          <a:xfrm>
            <a:off x="7895502" y="1776650"/>
            <a:ext cx="823200" cy="304800"/>
          </a:xfrm>
          <a:prstGeom prst="rect">
            <a:avLst/>
          </a:prstGeom>
          <a:solidFill>
            <a:srgbClr val="F08D4F"/>
          </a:solidFill>
          <a:ln>
            <a:noFill/>
          </a:ln>
        </p:spPr>
        <p:txBody>
          <a:bodyPr spcFirstLastPara="1" wrap="square" lIns="91425" tIns="45700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program</a:t>
            </a:r>
            <a:r>
              <a:rPr lang="en" sz="1300"/>
              <a:t> </a:t>
            </a:r>
            <a:endParaRPr sz="1300"/>
          </a:p>
        </p:txBody>
      </p:sp>
      <p:sp>
        <p:nvSpPr>
          <p:cNvPr id="4692" name="Google Shape;4692;p270"/>
          <p:cNvSpPr/>
          <p:nvPr/>
        </p:nvSpPr>
        <p:spPr>
          <a:xfrm>
            <a:off x="4182475" y="2490525"/>
            <a:ext cx="1431600" cy="8847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&gt;_</a:t>
            </a:r>
            <a:endParaRPr sz="3000">
              <a:solidFill>
                <a:srgbClr val="00FF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7" name="Google Shape;4697;p271"/>
          <p:cNvSpPr/>
          <p:nvPr/>
        </p:nvSpPr>
        <p:spPr>
          <a:xfrm>
            <a:off x="720850" y="1555400"/>
            <a:ext cx="3067200" cy="3102000"/>
          </a:xfrm>
          <a:prstGeom prst="ellipse">
            <a:avLst/>
          </a:prstGeom>
          <a:solidFill>
            <a:srgbClr val="F7E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8" name="Google Shape;4698;p2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to Saving Results with </a:t>
            </a:r>
            <a:r>
              <a:rPr lang="en" b="1">
                <a:latin typeface="Inconsolata"/>
                <a:ea typeface="Inconsolata"/>
                <a:cs typeface="Inconsolata"/>
                <a:sym typeface="Inconsolata"/>
              </a:rPr>
              <a:t>cat</a:t>
            </a:r>
            <a:endParaRPr b="1"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699" name="Google Shape;4699;p2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8181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To save the results of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b="1">
                <a:latin typeface="Inconsolata"/>
                <a:ea typeface="Inconsolata"/>
                <a:cs typeface="Inconsolata"/>
                <a:sym typeface="Inconsolata"/>
              </a:rPr>
              <a:t>cat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you have to use either </a:t>
            </a:r>
            <a:r>
              <a:rPr lang="en" b="1">
                <a:solidFill>
                  <a:srgbClr val="24292E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r>
              <a:rPr lang="en" b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or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b="1">
                <a:solidFill>
                  <a:srgbClr val="24292E"/>
                </a:solidFill>
                <a:highlight>
                  <a:srgbClr val="FFFFFF"/>
                </a:highlight>
                <a:latin typeface="Inconsolata"/>
                <a:ea typeface="Inconsolata"/>
                <a:cs typeface="Inconsolata"/>
                <a:sym typeface="Inconsolata"/>
              </a:rPr>
              <a:t>&gt;&gt;.</a:t>
            </a:r>
            <a:endParaRPr sz="1400" b="1">
              <a:solidFill>
                <a:srgbClr val="24292E"/>
              </a:solidFill>
              <a:highlight>
                <a:srgbClr val="FFFFFF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700" name="Google Shape;4700;p27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1" name="Google Shape;4701;p271"/>
          <p:cNvSpPr txBox="1">
            <a:spLocks noGrp="1"/>
          </p:cNvSpPr>
          <p:nvPr>
            <p:ph type="subTitle" idx="1"/>
          </p:nvPr>
        </p:nvSpPr>
        <p:spPr>
          <a:xfrm>
            <a:off x="720850" y="2199900"/>
            <a:ext cx="3067200" cy="14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 sz="2400">
                <a:latin typeface="Roboto"/>
                <a:ea typeface="Roboto"/>
                <a:cs typeface="Roboto"/>
                <a:sym typeface="Roboto"/>
              </a:rPr>
            </a:b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overwrites</a:t>
            </a:r>
            <a:br>
              <a:rPr lang="en" sz="2400">
                <a:latin typeface="Roboto"/>
                <a:ea typeface="Roboto"/>
                <a:cs typeface="Roboto"/>
                <a:sym typeface="Roboto"/>
              </a:rPr>
            </a:br>
            <a:r>
              <a:rPr lang="en" sz="2400">
                <a:latin typeface="Roboto"/>
                <a:ea typeface="Roboto"/>
                <a:cs typeface="Roboto"/>
                <a:sym typeface="Roboto"/>
              </a:rPr>
              <a:t>a file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02" name="Google Shape;4702;p271"/>
          <p:cNvSpPr/>
          <p:nvPr/>
        </p:nvSpPr>
        <p:spPr>
          <a:xfrm>
            <a:off x="5618275" y="1555400"/>
            <a:ext cx="3067200" cy="310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3" name="Google Shape;4703;p271"/>
          <p:cNvSpPr/>
          <p:nvPr/>
        </p:nvSpPr>
        <p:spPr>
          <a:xfrm>
            <a:off x="4360263" y="2704541"/>
            <a:ext cx="685800" cy="685800"/>
          </a:xfrm>
          <a:prstGeom prst="ellipse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4704" name="Google Shape;4704;p271"/>
          <p:cNvSpPr txBox="1">
            <a:spLocks noGrp="1"/>
          </p:cNvSpPr>
          <p:nvPr>
            <p:ph type="subTitle" idx="2"/>
          </p:nvPr>
        </p:nvSpPr>
        <p:spPr>
          <a:xfrm>
            <a:off x="5625075" y="2199900"/>
            <a:ext cx="3067200" cy="14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Inconsolata"/>
                <a:ea typeface="Inconsolata"/>
                <a:cs typeface="Inconsolata"/>
                <a:sym typeface="Inconsolata"/>
              </a:rPr>
              <a:t>&gt;&gt;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writes or </a:t>
            </a:r>
            <a:br>
              <a:rPr lang="en" sz="2400">
                <a:latin typeface="Roboto"/>
                <a:ea typeface="Roboto"/>
                <a:cs typeface="Roboto"/>
                <a:sym typeface="Roboto"/>
              </a:rPr>
            </a:b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appends</a:t>
            </a:r>
            <a:br>
              <a:rPr lang="en" sz="2400">
                <a:latin typeface="Roboto"/>
                <a:ea typeface="Roboto"/>
                <a:cs typeface="Roboto"/>
                <a:sym typeface="Roboto"/>
              </a:rPr>
            </a:br>
            <a:r>
              <a:rPr lang="en" sz="2400">
                <a:latin typeface="Roboto"/>
                <a:ea typeface="Roboto"/>
                <a:cs typeface="Roboto"/>
                <a:sym typeface="Roboto"/>
              </a:rPr>
              <a:t>to a file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9" name="Google Shape;4709;p2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Inconsolata"/>
                <a:ea typeface="Inconsolata"/>
                <a:cs typeface="Inconsolata"/>
                <a:sym typeface="Inconsolata"/>
              </a:rPr>
              <a:t>cat</a:t>
            </a:r>
            <a:r>
              <a:rPr lang="en"/>
              <a:t> with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b="1">
                <a:latin typeface="Inconsolata"/>
                <a:ea typeface="Inconsolata"/>
                <a:cs typeface="Inconsolata"/>
                <a:sym typeface="Inconsolata"/>
              </a:rPr>
              <a:t>&gt;</a:t>
            </a:r>
            <a:endParaRPr b="1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710" name="Google Shape;4710;p272"/>
          <p:cNvSpPr txBox="1">
            <a:spLocks noGrp="1"/>
          </p:cNvSpPr>
          <p:nvPr>
            <p:ph type="subTitle" idx="1"/>
          </p:nvPr>
        </p:nvSpPr>
        <p:spPr>
          <a:xfrm>
            <a:off x="798325" y="899800"/>
            <a:ext cx="7443000" cy="7020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cat 1.txt 2.txt &gt; combined_1_and_2.txt</a:t>
            </a:r>
            <a:endParaRPr sz="3000"/>
          </a:p>
        </p:txBody>
      </p:sp>
      <p:sp>
        <p:nvSpPr>
          <p:cNvPr id="4711" name="Google Shape;4711;p27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2" name="Google Shape;4712;p272"/>
          <p:cNvSpPr txBox="1">
            <a:spLocks noGrp="1"/>
          </p:cNvSpPr>
          <p:nvPr>
            <p:ph type="body" idx="3"/>
          </p:nvPr>
        </p:nvSpPr>
        <p:spPr>
          <a:xfrm>
            <a:off x="533400" y="2000025"/>
            <a:ext cx="8279100" cy="2105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above command will combine two separate files, </a:t>
            </a:r>
            <a:r>
              <a:rPr lang="en" sz="1800">
                <a:solidFill>
                  <a:srgbClr val="4CFF41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1.txt</a:t>
            </a:r>
            <a:r>
              <a:rPr lang="en" sz="1800"/>
              <a:t> and </a:t>
            </a:r>
            <a:r>
              <a:rPr lang="en" sz="1800">
                <a:solidFill>
                  <a:srgbClr val="4CFF4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2.txt</a:t>
            </a:r>
            <a:r>
              <a:rPr lang="en" sz="1800"/>
              <a:t>, into a single file called </a:t>
            </a:r>
            <a:r>
              <a:rPr lang="en" sz="1800">
                <a:solidFill>
                  <a:srgbClr val="4CFF41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combined_1_and_2.txt</a:t>
            </a:r>
            <a:r>
              <a:rPr lang="en" sz="1800"/>
              <a:t>.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If </a:t>
            </a:r>
            <a:r>
              <a:rPr lang="en" sz="1800">
                <a:solidFill>
                  <a:srgbClr val="4CFF4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combined_1_and_2.txt</a:t>
            </a:r>
            <a:r>
              <a:rPr lang="en" sz="1800"/>
              <a:t> already exists, it will </a:t>
            </a:r>
            <a:r>
              <a:rPr lang="en" sz="1800" b="1"/>
              <a:t>overwrite</a:t>
            </a:r>
            <a:r>
              <a:rPr lang="en" sz="1800"/>
              <a:t> the file with the combined data from</a:t>
            </a:r>
            <a:r>
              <a:rPr lang="en" sz="1800">
                <a:solidFill>
                  <a:srgbClr val="4CFF41"/>
                </a:solidFill>
              </a:rPr>
              <a:t> </a:t>
            </a:r>
            <a:r>
              <a:rPr lang="en" sz="1800">
                <a:solidFill>
                  <a:srgbClr val="4CFF4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1.txt</a:t>
            </a:r>
            <a:r>
              <a:rPr lang="en" sz="1800">
                <a:solidFill>
                  <a:schemeClr val="dk1"/>
                </a:solidFill>
              </a:rPr>
              <a:t> and </a:t>
            </a:r>
            <a:r>
              <a:rPr lang="en" sz="1800">
                <a:solidFill>
                  <a:srgbClr val="4CFF4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2.txt</a:t>
            </a:r>
            <a:r>
              <a:rPr lang="en" sz="1800">
                <a:solidFill>
                  <a:schemeClr val="dk1"/>
                </a:solidFill>
              </a:rPr>
              <a:t>.</a:t>
            </a:r>
            <a:endParaRPr sz="18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7" name="Google Shape;4717;p2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cat</a:t>
            </a:r>
            <a:r>
              <a:rPr lang="en">
                <a:solidFill>
                  <a:schemeClr val="dk1"/>
                </a:solidFill>
              </a:rPr>
              <a:t> with </a:t>
            </a:r>
            <a:r>
              <a:rPr lang="en" b="1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&gt;&gt;</a:t>
            </a:r>
            <a:endParaRPr b="1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718" name="Google Shape;4718;p273"/>
          <p:cNvSpPr txBox="1">
            <a:spLocks noGrp="1"/>
          </p:cNvSpPr>
          <p:nvPr>
            <p:ph type="subTitle" idx="1"/>
          </p:nvPr>
        </p:nvSpPr>
        <p:spPr>
          <a:xfrm>
            <a:off x="553750" y="899800"/>
            <a:ext cx="8055900" cy="7020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cat 3.txt 4.txt &gt;&gt; combined_3_and_4.txt</a:t>
            </a:r>
            <a:endParaRPr sz="3000"/>
          </a:p>
        </p:txBody>
      </p:sp>
      <p:sp>
        <p:nvSpPr>
          <p:cNvPr id="4719" name="Google Shape;4719;p27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0" name="Google Shape;4720;p273"/>
          <p:cNvSpPr txBox="1">
            <a:spLocks noGrp="1"/>
          </p:cNvSpPr>
          <p:nvPr>
            <p:ph type="body" idx="3"/>
          </p:nvPr>
        </p:nvSpPr>
        <p:spPr>
          <a:xfrm>
            <a:off x="852525" y="2000025"/>
            <a:ext cx="7667400" cy="14049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above command will combine two separate files, </a:t>
            </a:r>
            <a:r>
              <a:rPr lang="en" sz="1800">
                <a:solidFill>
                  <a:srgbClr val="4CFF41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3.txt</a:t>
            </a:r>
            <a:r>
              <a:rPr lang="en" sz="1800"/>
              <a:t> and </a:t>
            </a:r>
            <a:r>
              <a:rPr lang="en" sz="1800">
                <a:solidFill>
                  <a:srgbClr val="4CFF4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4.txt</a:t>
            </a:r>
            <a:r>
              <a:rPr lang="en" sz="1800"/>
              <a:t>, into a single file called </a:t>
            </a:r>
            <a:r>
              <a:rPr lang="en" sz="1800">
                <a:solidFill>
                  <a:srgbClr val="4CFF41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combined_3_and_4.txt</a:t>
            </a:r>
            <a:r>
              <a:rPr lang="en" sz="1800"/>
              <a:t>.</a:t>
            </a:r>
            <a:endParaRPr sz="1800"/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If it already exists, it will </a:t>
            </a:r>
            <a:r>
              <a:rPr lang="en" sz="1800" b="1"/>
              <a:t>append</a:t>
            </a:r>
            <a:r>
              <a:rPr lang="en" sz="1800"/>
              <a:t> to the bottom of the file with the combined data from </a:t>
            </a:r>
            <a:r>
              <a:rPr lang="en" sz="1800">
                <a:solidFill>
                  <a:srgbClr val="4CFF4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3.txt</a:t>
            </a:r>
            <a:r>
              <a:rPr lang="en" sz="1800">
                <a:solidFill>
                  <a:schemeClr val="dk1"/>
                </a:solidFill>
              </a:rPr>
              <a:t> and </a:t>
            </a:r>
            <a:r>
              <a:rPr lang="en" sz="1800">
                <a:solidFill>
                  <a:srgbClr val="4CFF4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4.txt</a:t>
            </a:r>
            <a:r>
              <a:rPr lang="en" sz="1800"/>
              <a:t>.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5" name="Google Shape;4725;p2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Inconsolata"/>
                <a:ea typeface="Inconsolata"/>
                <a:cs typeface="Inconsolata"/>
                <a:sym typeface="Inconsolata"/>
              </a:rPr>
              <a:t>cat</a:t>
            </a:r>
            <a:r>
              <a:rPr lang="en"/>
              <a:t> and Data Streams:</a:t>
            </a:r>
            <a:endParaRPr/>
          </a:p>
        </p:txBody>
      </p:sp>
      <p:sp>
        <p:nvSpPr>
          <p:cNvPr id="4726" name="Google Shape;4726;p2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7" name="Google Shape;4727;p274"/>
          <p:cNvSpPr txBox="1">
            <a:spLocks noGrp="1"/>
          </p:cNvSpPr>
          <p:nvPr>
            <p:ph type="subTitle" idx="1"/>
          </p:nvPr>
        </p:nvSpPr>
        <p:spPr>
          <a:xfrm>
            <a:off x="727125" y="899800"/>
            <a:ext cx="7874100" cy="7020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cat 1.txt 2.txt &gt; combined_1_and_2.txt</a:t>
            </a:r>
            <a:endParaRPr sz="3000"/>
          </a:p>
        </p:txBody>
      </p:sp>
      <p:sp>
        <p:nvSpPr>
          <p:cNvPr id="4728" name="Google Shape;4728;p274"/>
          <p:cNvSpPr txBox="1">
            <a:spLocks noGrp="1"/>
          </p:cNvSpPr>
          <p:nvPr>
            <p:ph type="body" idx="3"/>
          </p:nvPr>
        </p:nvSpPr>
        <p:spPr>
          <a:xfrm>
            <a:off x="852525" y="2000025"/>
            <a:ext cx="7874100" cy="23622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4CFF41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cat</a:t>
            </a:r>
            <a:r>
              <a:rPr lang="en" sz="1800"/>
              <a:t> takes data directly from </a:t>
            </a:r>
            <a:r>
              <a:rPr lang="en" sz="1800" b="1" i="1"/>
              <a:t>stdin</a:t>
            </a:r>
            <a:r>
              <a:rPr lang="en" sz="1800"/>
              <a:t> and directs it to</a:t>
            </a:r>
            <a:r>
              <a:rPr lang="en" sz="1800" b="1" i="1"/>
              <a:t> stdout</a:t>
            </a:r>
            <a:r>
              <a:rPr lang="en" sz="1800" i="1"/>
              <a:t>.</a:t>
            </a:r>
            <a:endParaRPr sz="1800" i="1"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4CFF41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1.txt</a:t>
            </a:r>
            <a:r>
              <a:rPr lang="en" sz="1800"/>
              <a:t> and</a:t>
            </a:r>
            <a:r>
              <a:rPr lang="en" sz="1800">
                <a:solidFill>
                  <a:srgbClr val="4CFF41"/>
                </a:solidFill>
              </a:rPr>
              <a:t> </a:t>
            </a:r>
            <a:r>
              <a:rPr lang="en" sz="1800">
                <a:solidFill>
                  <a:srgbClr val="4CFF4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2.txt</a:t>
            </a:r>
            <a:r>
              <a:rPr lang="en" sz="1800"/>
              <a:t> is sent to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1800" b="1" i="1">
                <a:solidFill>
                  <a:schemeClr val="dk1"/>
                </a:solidFill>
              </a:rPr>
              <a:t>stdin</a:t>
            </a:r>
            <a:r>
              <a:rPr lang="en" sz="1800"/>
              <a:t>.</a:t>
            </a:r>
            <a:endParaRPr sz="1800"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4CFF4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cat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1800"/>
              <a:t>is taking </a:t>
            </a:r>
            <a:r>
              <a:rPr lang="en" sz="1800" b="1" i="1">
                <a:solidFill>
                  <a:schemeClr val="dk1"/>
                </a:solidFill>
              </a:rPr>
              <a:t>stdin</a:t>
            </a:r>
            <a:r>
              <a:rPr lang="en" sz="1800"/>
              <a:t>, concatenating the data, and sending it to </a:t>
            </a:r>
            <a:r>
              <a:rPr lang="en" sz="1800" b="1" i="1">
                <a:solidFill>
                  <a:schemeClr val="dk1"/>
                </a:solidFill>
              </a:rPr>
              <a:t>stdout</a:t>
            </a:r>
            <a:r>
              <a:rPr lang="en" sz="1800"/>
              <a:t>.</a:t>
            </a:r>
            <a:endParaRPr sz="1800"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results of combining </a:t>
            </a:r>
            <a:r>
              <a:rPr lang="en" sz="1800">
                <a:solidFill>
                  <a:srgbClr val="4CFF4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1.txt</a:t>
            </a:r>
            <a:r>
              <a:rPr lang="en" sz="1800"/>
              <a:t> and </a:t>
            </a:r>
            <a:r>
              <a:rPr lang="en" sz="1800">
                <a:solidFill>
                  <a:srgbClr val="4CFF4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2.txt</a:t>
            </a:r>
            <a:r>
              <a:rPr lang="en" sz="1800"/>
              <a:t> is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1800" b="1" i="1">
                <a:solidFill>
                  <a:schemeClr val="dk1"/>
                </a:solidFill>
              </a:rPr>
              <a:t>stdout</a:t>
            </a: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.</a:t>
            </a:r>
            <a:endParaRPr sz="1800"/>
          </a:p>
          <a:p>
            <a:pPr marL="22860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 b="1" i="1">
                <a:solidFill>
                  <a:schemeClr val="dk1"/>
                </a:solidFill>
              </a:rPr>
              <a:t>stdout</a:t>
            </a:r>
            <a:r>
              <a:rPr lang="en" sz="1800"/>
              <a:t> is redirected and written to a file called </a:t>
            </a:r>
            <a:r>
              <a:rPr lang="en" sz="1800">
                <a:solidFill>
                  <a:srgbClr val="4CFF41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combined_1_and_2.txt</a:t>
            </a:r>
            <a:r>
              <a:rPr lang="en" sz="1800"/>
              <a:t>.</a:t>
            </a:r>
            <a:endParaRPr sz="18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3" name="Google Shape;4733;p275"/>
          <p:cNvSpPr/>
          <p:nvPr/>
        </p:nvSpPr>
        <p:spPr>
          <a:xfrm flipH="1">
            <a:off x="388938" y="1943275"/>
            <a:ext cx="26187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4" name="Google Shape;4734;p275"/>
          <p:cNvSpPr txBox="1">
            <a:spLocks noGrp="1"/>
          </p:cNvSpPr>
          <p:nvPr>
            <p:ph type="subTitle" idx="1"/>
          </p:nvPr>
        </p:nvSpPr>
        <p:spPr>
          <a:xfrm>
            <a:off x="579138" y="1943327"/>
            <a:ext cx="2371500" cy="23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A directory, called </a:t>
            </a:r>
            <a:r>
              <a:rPr lang="en" sz="1300">
                <a:latin typeface="Inconsolata"/>
                <a:ea typeface="Inconsolata"/>
                <a:cs typeface="Inconsolata"/>
                <a:sym typeface="Inconsolata"/>
              </a:rPr>
              <a:t>Logfile_evidence_</a:t>
            </a:r>
            <a:br>
              <a:rPr lang="en" sz="130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300">
                <a:latin typeface="Inconsolata"/>
                <a:ea typeface="Inconsolata"/>
                <a:cs typeface="Inconsolata"/>
                <a:sym typeface="Inconsolata"/>
              </a:rPr>
              <a:t>directory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 containing four files: </a:t>
            </a:r>
            <a:r>
              <a:rPr lang="en" sz="1300">
                <a:latin typeface="Inconsolata"/>
                <a:ea typeface="Inconsolata"/>
                <a:cs typeface="Inconsolata"/>
                <a:sym typeface="Inconsolata"/>
              </a:rPr>
              <a:t>LogFile1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300">
                <a:latin typeface="Inconsolata"/>
                <a:ea typeface="Inconsolata"/>
                <a:cs typeface="Inconsolata"/>
                <a:sym typeface="Inconsolata"/>
              </a:rPr>
              <a:t>LogFile2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300">
                <a:latin typeface="Inconsolata"/>
                <a:ea typeface="Inconsolata"/>
                <a:cs typeface="Inconsolata"/>
                <a:sym typeface="Inconsolata"/>
              </a:rPr>
              <a:t>LogFile3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300">
                <a:latin typeface="Inconsolata"/>
                <a:ea typeface="Inconsolata"/>
                <a:cs typeface="Inconsolata"/>
                <a:sym typeface="Inconsolata"/>
              </a:rPr>
              <a:t>LogFile4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Each file has logs from </a:t>
            </a:r>
            <a:br>
              <a:rPr lang="en" sz="1300"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latin typeface="Roboto"/>
                <a:ea typeface="Roboto"/>
                <a:cs typeface="Roboto"/>
                <a:sym typeface="Roboto"/>
              </a:rPr>
              <a:t>a different day.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735" name="Google Shape;4735;p275"/>
          <p:cNvGrpSpPr/>
          <p:nvPr/>
        </p:nvGrpSpPr>
        <p:grpSpPr>
          <a:xfrm>
            <a:off x="3217140" y="1350600"/>
            <a:ext cx="2371411" cy="533482"/>
            <a:chOff x="457162" y="1378809"/>
            <a:chExt cx="3091800" cy="695454"/>
          </a:xfrm>
        </p:grpSpPr>
        <p:sp>
          <p:nvSpPr>
            <p:cNvPr id="4736" name="Google Shape;4736;p275"/>
            <p:cNvSpPr/>
            <p:nvPr/>
          </p:nvSpPr>
          <p:spPr>
            <a:xfrm>
              <a:off x="457162" y="1378809"/>
              <a:ext cx="30918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The manager explained:</a:t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4737" name="Google Shape;4737;p27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38" name="Google Shape;4738;p275"/>
          <p:cNvSpPr/>
          <p:nvPr/>
        </p:nvSpPr>
        <p:spPr>
          <a:xfrm flipH="1">
            <a:off x="3294063" y="1943275"/>
            <a:ext cx="26187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9" name="Google Shape;4739;p275"/>
          <p:cNvSpPr txBox="1">
            <a:spLocks noGrp="1"/>
          </p:cNvSpPr>
          <p:nvPr>
            <p:ph type="subTitle" idx="2"/>
          </p:nvPr>
        </p:nvSpPr>
        <p:spPr>
          <a:xfrm>
            <a:off x="3484263" y="1943327"/>
            <a:ext cx="2371500" cy="23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That your forensic team will be doing an analysis of these logs. Their job will be easier if you can combine the log files into a single file.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740" name="Google Shape;4740;p275"/>
          <p:cNvGrpSpPr/>
          <p:nvPr/>
        </p:nvGrpSpPr>
        <p:grpSpPr>
          <a:xfrm>
            <a:off x="6122266" y="1351350"/>
            <a:ext cx="2371411" cy="533482"/>
            <a:chOff x="457163" y="1378809"/>
            <a:chExt cx="3091800" cy="695454"/>
          </a:xfrm>
        </p:grpSpPr>
        <p:sp>
          <p:nvSpPr>
            <p:cNvPr id="4741" name="Google Shape;4741;p275"/>
            <p:cNvSpPr/>
            <p:nvPr/>
          </p:nvSpPr>
          <p:spPr>
            <a:xfrm>
              <a:off x="457163" y="1378809"/>
              <a:ext cx="30918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edium"/>
                  <a:ea typeface="Roboto Medium"/>
                  <a:cs typeface="Roboto Medium"/>
                  <a:sym typeface="Roboto Medium"/>
                </a:rPr>
                <a:t>We are tasked with:</a:t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4742" name="Google Shape;4742;p27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43" name="Google Shape;4743;p275"/>
          <p:cNvSpPr/>
          <p:nvPr/>
        </p:nvSpPr>
        <p:spPr>
          <a:xfrm flipH="1">
            <a:off x="6199188" y="1944025"/>
            <a:ext cx="26187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4" name="Google Shape;4744;p275"/>
          <p:cNvSpPr txBox="1">
            <a:spLocks noGrp="1"/>
          </p:cNvSpPr>
          <p:nvPr>
            <p:ph type="subTitle" idx="3"/>
          </p:nvPr>
        </p:nvSpPr>
        <p:spPr>
          <a:xfrm>
            <a:off x="6389388" y="1944077"/>
            <a:ext cx="2371500" cy="21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Using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 the </a:t>
            </a:r>
            <a:r>
              <a:rPr lang="en" sz="1300">
                <a:latin typeface="Inconsolata"/>
                <a:ea typeface="Inconsolata"/>
                <a:cs typeface="Inconsolata"/>
                <a:sym typeface="Inconsolata"/>
              </a:rPr>
              <a:t>cat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 command </a:t>
            </a:r>
            <a:br>
              <a:rPr lang="en" sz="1300"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latin typeface="Roboto"/>
                <a:ea typeface="Roboto"/>
                <a:cs typeface="Roboto"/>
                <a:sym typeface="Roboto"/>
              </a:rPr>
              <a:t>to combine the logs into a single file called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Inconsolata"/>
                <a:ea typeface="Inconsolata"/>
                <a:cs typeface="Inconsolata"/>
                <a:sym typeface="Inconsolata"/>
              </a:rPr>
              <a:t>rogue_employee_log_</a:t>
            </a:r>
            <a:br>
              <a:rPr lang="en" sz="1300"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1300">
                <a:latin typeface="Inconsolata"/>
                <a:ea typeface="Inconsolata"/>
                <a:cs typeface="Inconsolata"/>
                <a:sym typeface="Inconsolata"/>
              </a:rPr>
              <a:t>evidence. </a:t>
            </a:r>
            <a:endParaRPr sz="130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rgbClr val="FFFFFF"/>
              </a:solidFill>
              <a:highlight>
                <a:schemeClr val="dk1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745" name="Google Shape;4745;p27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sp>
        <p:nvSpPr>
          <p:cNvPr id="4746" name="Google Shape;4746;p27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7" name="Google Shape;4747;p2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 Set Up</a:t>
            </a:r>
            <a:endParaRPr/>
          </a:p>
        </p:txBody>
      </p:sp>
      <p:sp>
        <p:nvSpPr>
          <p:cNvPr id="4748" name="Google Shape;4748;p2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At ACME Corp, we are asked to combine several evidence log files.</a:t>
            </a:r>
            <a:endParaRPr/>
          </a:p>
        </p:txBody>
      </p:sp>
      <p:grpSp>
        <p:nvGrpSpPr>
          <p:cNvPr id="4749" name="Google Shape;4749;p275"/>
          <p:cNvGrpSpPr/>
          <p:nvPr/>
        </p:nvGrpSpPr>
        <p:grpSpPr>
          <a:xfrm>
            <a:off x="326115" y="1350600"/>
            <a:ext cx="2371411" cy="533482"/>
            <a:chOff x="457162" y="1378809"/>
            <a:chExt cx="3091800" cy="695454"/>
          </a:xfrm>
        </p:grpSpPr>
        <p:sp>
          <p:nvSpPr>
            <p:cNvPr id="4750" name="Google Shape;4750;p275"/>
            <p:cNvSpPr/>
            <p:nvPr/>
          </p:nvSpPr>
          <p:spPr>
            <a:xfrm>
              <a:off x="457162" y="1378809"/>
              <a:ext cx="30918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The manager provided:</a:t>
              </a:r>
              <a:endParaRPr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4751" name="Google Shape;4751;p27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6" name="Google Shape;4756;p276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Streams and the </a:t>
            </a: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cat</a:t>
            </a:r>
            <a:r>
              <a:rPr lang="en"/>
              <a:t> Command</a:t>
            </a:r>
            <a:endParaRPr/>
          </a:p>
        </p:txBody>
      </p:sp>
      <p:sp>
        <p:nvSpPr>
          <p:cNvPr id="4757" name="Google Shape;4757;p27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2" name="Google Shape;4762;p27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sp>
        <p:nvSpPr>
          <p:cNvPr id="4763" name="Google Shape;4763;p27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4" name="Google Shape;4764;p277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4765" name="Google Shape;4765;p277"/>
          <p:cNvSpPr txBox="1">
            <a:spLocks noGrp="1"/>
          </p:cNvSpPr>
          <p:nvPr>
            <p:ph type="title" idx="2"/>
          </p:nvPr>
        </p:nvSpPr>
        <p:spPr>
          <a:xfrm>
            <a:off x="273900" y="966475"/>
            <a:ext cx="8595300" cy="2840700"/>
          </a:xfrm>
          <a:prstGeom prst="rect">
            <a:avLst/>
          </a:prstGeom>
        </p:spPr>
        <p:txBody>
          <a:bodyPr spcFirstLastPara="1" wrap="square" lIns="2560300" tIns="9142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Internal Investigation:</a:t>
            </a:r>
            <a:b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Finding the Kit</a:t>
            </a:r>
            <a:r>
              <a:rPr lang="en" b="1">
                <a:solidFill>
                  <a:schemeClr val="dk1"/>
                </a:solidFill>
              </a:rPr>
              <a:t> </a:t>
            </a:r>
            <a:r>
              <a:rPr lang="en" b="1">
                <a:latin typeface="Inconsolata"/>
                <a:ea typeface="Inconsolata"/>
                <a:cs typeface="Inconsolata"/>
                <a:sym typeface="Inconsolata"/>
              </a:rPr>
              <a:t>cat</a:t>
            </a:r>
            <a:r>
              <a:rPr lang="en" b="1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Burglar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</a:rPr>
              <a:t>You continue in your role as security analyst at Wonka Corp.</a:t>
            </a:r>
            <a:endParaRPr sz="14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24292E"/>
                </a:solidFill>
              </a:rPr>
              <a:t>Your manager believes Henry and Ruth are sharing secret recipes and collected some files from their computers to help you build your case.</a:t>
            </a:r>
            <a:endParaRPr sz="1600">
              <a:solidFill>
                <a:srgbClr val="24292E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24292E"/>
                </a:solidFill>
              </a:rPr>
              <a:t>You must analyze this additional data and prepare a combined evidence file for the local authorities.</a:t>
            </a:r>
            <a:endParaRPr sz="1600">
              <a:solidFill>
                <a:srgbClr val="24292E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800"/>
              </a:spcAft>
              <a:buNone/>
            </a:pP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7" name="Google Shape;4127;p215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734800" cy="1561500"/>
          </a:xfrm>
          <a:prstGeom prst="rect">
            <a:avLst/>
          </a:prstGeom>
        </p:spPr>
        <p:txBody>
          <a:bodyPr spcFirstLastPara="1" wrap="square" lIns="274300" tIns="18287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edium"/>
                <a:ea typeface="Roboto Medium"/>
                <a:cs typeface="Roboto Medium"/>
                <a:sym typeface="Roboto Medium"/>
              </a:rPr>
              <a:t>Raise a Fist:</a:t>
            </a:r>
            <a:r>
              <a:rPr lang="en" sz="1700"/>
              <a:t> If you’ve never worked with the command line and barely know what it is.</a:t>
            </a:r>
            <a:endParaRPr sz="17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edium"/>
                <a:ea typeface="Roboto Medium"/>
                <a:cs typeface="Roboto Medium"/>
                <a:sym typeface="Roboto Medium"/>
              </a:rPr>
              <a:t>Raise a Five: </a:t>
            </a:r>
            <a:r>
              <a:rPr lang="en" sz="1700"/>
              <a:t>If you work with the command line on a daily basis.</a:t>
            </a:r>
            <a:endParaRPr sz="17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 Medium"/>
                <a:ea typeface="Roboto Medium"/>
                <a:cs typeface="Roboto Medium"/>
                <a:sym typeface="Roboto Medium"/>
              </a:rPr>
              <a:t>Raise One, Two, Three or Four:</a:t>
            </a:r>
            <a:r>
              <a:rPr lang="en" sz="1700"/>
              <a:t> If you fall somewhere in between. </a:t>
            </a:r>
            <a:endParaRPr sz="1700"/>
          </a:p>
        </p:txBody>
      </p:sp>
      <p:sp>
        <p:nvSpPr>
          <p:cNvPr id="4128" name="Google Shape;4128;p2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0" name="Google Shape;4770;p27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5" name="Google Shape;4775;p27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Recap</a:t>
            </a:r>
            <a:endParaRPr/>
          </a:p>
        </p:txBody>
      </p:sp>
      <p:sp>
        <p:nvSpPr>
          <p:cNvPr id="4776" name="Google Shape;4776;p27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1" name="Google Shape;4781;p28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2" name="Google Shape;4782;p280"/>
          <p:cNvSpPr txBox="1"/>
          <p:nvPr/>
        </p:nvSpPr>
        <p:spPr>
          <a:xfrm>
            <a:off x="237100" y="245482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Which command do we use to retrieve a list of all files in a folder?</a:t>
            </a:r>
            <a:endParaRPr sz="3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783" name="Google Shape;4783;p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225" y="61549"/>
            <a:ext cx="2731550" cy="273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8" name="Google Shape;4788;p28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9" name="Google Shape;4789;p281"/>
          <p:cNvSpPr txBox="1"/>
          <p:nvPr/>
        </p:nvSpPr>
        <p:spPr>
          <a:xfrm>
            <a:off x="237100" y="245482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Which command do we use to retrieve a list of files directories?</a:t>
            </a:r>
            <a:endParaRPr sz="36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ctr" rtl="0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00FF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ls</a:t>
            </a:r>
            <a:endParaRPr sz="3600">
              <a:solidFill>
                <a:srgbClr val="00FF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790" name="Google Shape;4790;p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225" y="61549"/>
            <a:ext cx="2731550" cy="273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5" name="Google Shape;4795;p28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6" name="Google Shape;4796;p282"/>
          <p:cNvSpPr txBox="1"/>
          <p:nvPr/>
        </p:nvSpPr>
        <p:spPr>
          <a:xfrm>
            <a:off x="237100" y="245482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0"/>
              </a:spcAft>
              <a:buNone/>
            </a:pPr>
            <a:r>
              <a:rPr lang="en" sz="3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Which command do we use</a:t>
            </a:r>
            <a:br>
              <a:rPr lang="en" sz="3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 sz="3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create a folder?</a:t>
            </a:r>
            <a:endParaRPr sz="3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797" name="Google Shape;4797;p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225" y="61549"/>
            <a:ext cx="2731550" cy="273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" name="Google Shape;4802;p28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3" name="Google Shape;4803;p283"/>
          <p:cNvSpPr txBox="1"/>
          <p:nvPr/>
        </p:nvSpPr>
        <p:spPr>
          <a:xfrm>
            <a:off x="237100" y="245482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Which command do we use</a:t>
            </a:r>
            <a:br>
              <a:rPr lang="en" sz="3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 sz="3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create a folder?</a:t>
            </a:r>
            <a:endParaRPr sz="36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ctr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FF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mkdir</a:t>
            </a:r>
            <a:endParaRPr sz="3600">
              <a:solidFill>
                <a:srgbClr val="00FF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804" name="Google Shape;4804;p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225" y="61549"/>
            <a:ext cx="2731550" cy="273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9" name="Google Shape;4809;p28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0" name="Google Shape;4810;p284"/>
          <p:cNvSpPr txBox="1"/>
          <p:nvPr/>
        </p:nvSpPr>
        <p:spPr>
          <a:xfrm>
            <a:off x="237100" y="245482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Which command do we use to combine</a:t>
            </a:r>
            <a:br>
              <a:rPr lang="en" sz="3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 sz="3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multiple files? </a:t>
            </a:r>
            <a:endParaRPr sz="30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How do we save the output?</a:t>
            </a:r>
            <a:endParaRPr sz="36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ctr" rtl="0">
              <a:spcBef>
                <a:spcPts val="2000"/>
              </a:spcBef>
              <a:spcAft>
                <a:spcPts val="2000"/>
              </a:spcAft>
              <a:buNone/>
            </a:pPr>
            <a:endParaRPr sz="36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811" name="Google Shape;4811;p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225" y="61549"/>
            <a:ext cx="2731550" cy="273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6" name="Google Shape;4816;p285"/>
          <p:cNvSpPr txBox="1"/>
          <p:nvPr/>
        </p:nvSpPr>
        <p:spPr>
          <a:xfrm>
            <a:off x="237100" y="245482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Which command do we use to combine</a:t>
            </a:r>
            <a:br>
              <a:rPr lang="en" sz="2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 sz="2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multiple files? </a:t>
            </a:r>
            <a:endParaRPr sz="28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00FF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cat</a:t>
            </a:r>
            <a:endParaRPr sz="30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How do we save the output?</a:t>
            </a:r>
            <a:endParaRPr sz="28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FF00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cat file1 file2 &gt; output_file</a:t>
            </a:r>
            <a:endParaRPr sz="3000">
              <a:solidFill>
                <a:srgbClr val="00FF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ctr" rtl="0">
              <a:spcBef>
                <a:spcPts val="1000"/>
              </a:spcBef>
              <a:spcAft>
                <a:spcPts val="2000"/>
              </a:spcAft>
              <a:buNone/>
            </a:pPr>
            <a:endParaRPr sz="36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817" name="Google Shape;4817;p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225" y="61549"/>
            <a:ext cx="2731550" cy="273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2" name="Google Shape;4822;p28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4823" name="Google Shape;4823;p28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3" name="Google Shape;4133;p216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81800" cy="15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those who have used the command line: where have you used it and what for?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4" name="Google Shape;4134;p2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9" name="Google Shape;4139;p217"/>
          <p:cNvSpPr txBox="1">
            <a:spLocks noGrp="1"/>
          </p:cNvSpPr>
          <p:nvPr>
            <p:ph type="title"/>
          </p:nvPr>
        </p:nvSpPr>
        <p:spPr>
          <a:xfrm>
            <a:off x="237100" y="2965100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the Command Line?</a:t>
            </a:r>
            <a:endParaRPr/>
          </a:p>
        </p:txBody>
      </p:sp>
      <p:pic>
        <p:nvPicPr>
          <p:cNvPr id="4140" name="Google Shape;4140;p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225" y="457199"/>
            <a:ext cx="2731550" cy="2731550"/>
          </a:xfrm>
          <a:prstGeom prst="rect">
            <a:avLst/>
          </a:prstGeom>
          <a:noFill/>
          <a:ln>
            <a:noFill/>
          </a:ln>
        </p:spPr>
      </p:pic>
      <p:sp>
        <p:nvSpPr>
          <p:cNvPr id="4141" name="Google Shape;4141;p2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3506</Words>
  <Application>Microsoft Office PowerPoint</Application>
  <PresentationFormat>On-screen Show (16:9)</PresentationFormat>
  <Paragraphs>449</Paragraphs>
  <Slides>79</Slides>
  <Notes>79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79</vt:i4>
      </vt:variant>
    </vt:vector>
  </HeadingPairs>
  <TitlesOfParts>
    <vt:vector size="91" baseType="lpstr">
      <vt:lpstr>Courier New</vt:lpstr>
      <vt:lpstr>Calibri</vt:lpstr>
      <vt:lpstr>Inconsolata</vt:lpstr>
      <vt:lpstr>Roboto Light</vt:lpstr>
      <vt:lpstr>Roboto</vt:lpstr>
      <vt:lpstr>Arial</vt:lpstr>
      <vt:lpstr>Roboto Medium</vt:lpstr>
      <vt:lpstr>Roboto Thin</vt:lpstr>
      <vt:lpstr>Simple Light</vt:lpstr>
      <vt:lpstr>Simple Light</vt:lpstr>
      <vt:lpstr>Simple Light</vt:lpstr>
      <vt:lpstr>Simple Light</vt:lpstr>
      <vt:lpstr>Terminal 101 Day 1</vt:lpstr>
      <vt:lpstr>Class Objectives</vt:lpstr>
      <vt:lpstr>Why the Terminal Matters</vt:lpstr>
      <vt:lpstr>Graphical User Interfaces</vt:lpstr>
      <vt:lpstr>What is the Command Line? </vt:lpstr>
      <vt:lpstr>The Command Line </vt:lpstr>
      <vt:lpstr>Raise a Fist: If you’ve never worked with the command line and barely know what it is. Raise a Five: If you work with the command line on a daily basis. Raise One, Two, Three or Four: If you fall somewhere in between. </vt:lpstr>
      <vt:lpstr>For those who have used the command line: where have you used it and what for? </vt:lpstr>
      <vt:lpstr>Why the Command Line?</vt:lpstr>
      <vt:lpstr>Why the Command Line? </vt:lpstr>
      <vt:lpstr>Why the Command Line? </vt:lpstr>
      <vt:lpstr>Why the Command Line? </vt:lpstr>
      <vt:lpstr>Why the Command Line? </vt:lpstr>
      <vt:lpstr>Words to the Wise</vt:lpstr>
      <vt:lpstr>Working on the Command Line</vt:lpstr>
      <vt:lpstr>Basic Terminal Commands</vt:lpstr>
      <vt:lpstr>Basic Commands </vt:lpstr>
      <vt:lpstr>Demonstration Scenario</vt:lpstr>
      <vt:lpstr>Demonstration Review</vt:lpstr>
      <vt:lpstr>Demonstration Review</vt:lpstr>
      <vt:lpstr>20 minutes</vt:lpstr>
      <vt:lpstr>PowerPoint Presentation</vt:lpstr>
      <vt:lpstr>Relative vs. Absolute Paths </vt:lpstr>
      <vt:lpstr>File Paths</vt:lpstr>
      <vt:lpstr>File Paths in IT</vt:lpstr>
      <vt:lpstr>PowerPoint Presentation</vt:lpstr>
      <vt:lpstr>Absolute Paths</vt:lpstr>
      <vt:lpstr>Absolute Paths</vt:lpstr>
      <vt:lpstr>Relative Paths</vt:lpstr>
      <vt:lpstr>File Paths on the Command Line</vt:lpstr>
      <vt:lpstr>Demonstration Scenario</vt:lpstr>
      <vt:lpstr>File Paths</vt:lpstr>
      <vt:lpstr>Copying and Moving Files</vt:lpstr>
      <vt:lpstr>Copying Files</vt:lpstr>
      <vt:lpstr>Moving Files</vt:lpstr>
      <vt:lpstr>cp and mv Syntax</vt:lpstr>
      <vt:lpstr>Copy and Move Demo Scenario</vt:lpstr>
      <vt:lpstr>Let’s Review</vt:lpstr>
      <vt:lpstr>Let’s Review </vt:lpstr>
      <vt:lpstr>Let’s Review </vt:lpstr>
      <vt:lpstr>Let’s Review </vt:lpstr>
      <vt:lpstr>Let’s Review</vt:lpstr>
      <vt:lpstr>Let’s Review</vt:lpstr>
      <vt:lpstr>20 minutes</vt:lpstr>
      <vt:lpstr>PowerPoint Presentation</vt:lpstr>
      <vt:lpstr>PowerPoint Presentation</vt:lpstr>
      <vt:lpstr>Preview Commands</vt:lpstr>
      <vt:lpstr>Previewing Files </vt:lpstr>
      <vt:lpstr>More Less Head and Tail</vt:lpstr>
      <vt:lpstr>Modifying the Preview</vt:lpstr>
      <vt:lpstr>Demo Scenario</vt:lpstr>
      <vt:lpstr>Let’s Review</vt:lpstr>
      <vt:lpstr>Let’s Review</vt:lpstr>
      <vt:lpstr>15 Minutes</vt:lpstr>
      <vt:lpstr>PowerPoint Presentation</vt:lpstr>
      <vt:lpstr>Data Streams and the cat Command</vt:lpstr>
      <vt:lpstr>The cat Command</vt:lpstr>
      <vt:lpstr>The cat Command</vt:lpstr>
      <vt:lpstr>The cat Command</vt:lpstr>
      <vt:lpstr>This command does not save the results.  To save results of the cat command,  you have to redirect the data stream.</vt:lpstr>
      <vt:lpstr>Data Streams</vt:lpstr>
      <vt:lpstr>stdin and stdout</vt:lpstr>
      <vt:lpstr>Back to Saving Results with cat</vt:lpstr>
      <vt:lpstr>cat with &gt;</vt:lpstr>
      <vt:lpstr>cat with &gt;&gt;</vt:lpstr>
      <vt:lpstr>cat and Data Streams:</vt:lpstr>
      <vt:lpstr>Demonstration Set Up</vt:lpstr>
      <vt:lpstr>Data Streams and the cat Command</vt:lpstr>
      <vt:lpstr>20 minutes</vt:lpstr>
      <vt:lpstr>PowerPoint Presentation</vt:lpstr>
      <vt:lpstr>Lesson Recap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Terminal 101 Day 1</dc:title>
  <cp:lastModifiedBy>Dan Schmidt</cp:lastModifiedBy>
  <cp:revision>1</cp:revision>
  <dcterms:modified xsi:type="dcterms:W3CDTF">2020-12-14T23:57:36Z</dcterms:modified>
</cp:coreProperties>
</file>